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7"/>
  </p:notesMasterIdLst>
  <p:handoutMasterIdLst>
    <p:handoutMasterId r:id="rId18"/>
  </p:handoutMasterIdLst>
  <p:sldIdLst>
    <p:sldId id="275" r:id="rId5"/>
    <p:sldId id="273" r:id="rId6"/>
    <p:sldId id="282" r:id="rId7"/>
    <p:sldId id="290" r:id="rId8"/>
    <p:sldId id="259" r:id="rId9"/>
    <p:sldId id="281" r:id="rId10"/>
    <p:sldId id="283" r:id="rId11"/>
    <p:sldId id="289" r:id="rId12"/>
    <p:sldId id="284" r:id="rId13"/>
    <p:sldId id="276" r:id="rId14"/>
    <p:sldId id="291" r:id="rId15"/>
    <p:sldId id="278" r:id="rId16"/>
  </p:sldIdLst>
  <p:sldSz cx="12192000" cy="6858000"/>
  <p:notesSz cx="6858000" cy="9144000"/>
  <p:defaultTextStyle>
    <a:defPPr rtl="0">
      <a:defRPr lang="pt-BR"/>
    </a:defPPr>
    <a:lvl1pPr marL="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3D9C76F-1250-46B0-BF35-C04B38CEC305}" v="3" dt="2025-05-28T09:32:07.819"/>
  </p1510:revLst>
</p1510:revInfo>
</file>

<file path=ppt/tableStyles.xml><?xml version="1.0" encoding="utf-8"?>
<a:tblStyleLst xmlns:a="http://schemas.openxmlformats.org/drawingml/2006/main" def="{912C8C85-51F0-491E-9774-3900AFEF0FD7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94" autoAdjust="0"/>
  </p:normalViewPr>
  <p:slideViewPr>
    <p:cSldViewPr snapToGrid="0">
      <p:cViewPr varScale="1">
        <p:scale>
          <a:sx n="76" d="100"/>
          <a:sy n="76" d="100"/>
        </p:scale>
        <p:origin x="62" y="101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>
        <p:scale>
          <a:sx n="80" d="100"/>
          <a:sy n="80" d="100"/>
        </p:scale>
        <p:origin x="3990" y="16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microsoft.com/office/2018/10/relationships/authors" Target="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5/10/relationships/revisionInfo" Target="revisionInfo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6/11/relationships/changesInfo" Target="changesInfos/changesInfo1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Paulo Germano" userId="b0821b61-2978-400e-b9b2-2fa886ae6e44" providerId="ADAL" clId="{53D9C76F-1250-46B0-BF35-C04B38CEC305}"/>
    <pc:docChg chg="undo custSel addSld delSld modSld">
      <pc:chgData name="Paulo Germano" userId="b0821b61-2978-400e-b9b2-2fa886ae6e44" providerId="ADAL" clId="{53D9C76F-1250-46B0-BF35-C04B38CEC305}" dt="2025-05-28T09:32:07.818" v="250"/>
      <pc:docMkLst>
        <pc:docMk/>
      </pc:docMkLst>
      <pc:sldChg chg="modSp mod">
        <pc:chgData name="Paulo Germano" userId="b0821b61-2978-400e-b9b2-2fa886ae6e44" providerId="ADAL" clId="{53D9C76F-1250-46B0-BF35-C04B38CEC305}" dt="2025-01-16T19:07:38.714" v="75" actId="2711"/>
        <pc:sldMkLst>
          <pc:docMk/>
          <pc:sldMk cId="1008037533" sldId="259"/>
        </pc:sldMkLst>
      </pc:sldChg>
      <pc:sldChg chg="modSp mod">
        <pc:chgData name="Paulo Germano" userId="b0821b61-2978-400e-b9b2-2fa886ae6e44" providerId="ADAL" clId="{53D9C76F-1250-46B0-BF35-C04B38CEC305}" dt="2025-01-16T19:15:52.507" v="83" actId="113"/>
        <pc:sldMkLst>
          <pc:docMk/>
          <pc:sldMk cId="2070817603" sldId="273"/>
        </pc:sldMkLst>
      </pc:sldChg>
      <pc:sldChg chg="addSp modSp mod modAnim">
        <pc:chgData name="Paulo Germano" userId="b0821b61-2978-400e-b9b2-2fa886ae6e44" providerId="ADAL" clId="{53D9C76F-1250-46B0-BF35-C04B38CEC305}" dt="2025-05-28T09:29:22.890" v="143"/>
        <pc:sldMkLst>
          <pc:docMk/>
          <pc:sldMk cId="1956697929" sldId="276"/>
        </pc:sldMkLst>
        <pc:picChg chg="add mod">
          <ac:chgData name="Paulo Germano" userId="b0821b61-2978-400e-b9b2-2fa886ae6e44" providerId="ADAL" clId="{53D9C76F-1250-46B0-BF35-C04B38CEC305}" dt="2025-05-28T09:29:22.890" v="143"/>
          <ac:picMkLst>
            <pc:docMk/>
            <pc:sldMk cId="1956697929" sldId="276"/>
            <ac:picMk id="4" creationId="{A04283A5-F6C1-9FEC-EB0A-D71CA46B382D}"/>
          </ac:picMkLst>
        </pc:picChg>
      </pc:sldChg>
      <pc:sldChg chg="modSp mod">
        <pc:chgData name="Paulo Germano" userId="b0821b61-2978-400e-b9b2-2fa886ae6e44" providerId="ADAL" clId="{53D9C76F-1250-46B0-BF35-C04B38CEC305}" dt="2025-01-16T19:09:22.983" v="82" actId="14100"/>
        <pc:sldMkLst>
          <pc:docMk/>
          <pc:sldMk cId="611567175" sldId="278"/>
        </pc:sldMkLst>
      </pc:sldChg>
      <pc:sldChg chg="modSp mod">
        <pc:chgData name="Paulo Germano" userId="b0821b61-2978-400e-b9b2-2fa886ae6e44" providerId="ADAL" clId="{53D9C76F-1250-46B0-BF35-C04B38CEC305}" dt="2025-01-29T18:47:44.507" v="139" actId="20577"/>
        <pc:sldMkLst>
          <pc:docMk/>
          <pc:sldMk cId="1420595414" sldId="281"/>
        </pc:sldMkLst>
      </pc:sldChg>
      <pc:sldChg chg="delSp modSp mod">
        <pc:chgData name="Paulo Germano" userId="b0821b61-2978-400e-b9b2-2fa886ae6e44" providerId="ADAL" clId="{53D9C76F-1250-46B0-BF35-C04B38CEC305}" dt="2025-01-16T19:16:02.313" v="84" actId="113"/>
        <pc:sldMkLst>
          <pc:docMk/>
          <pc:sldMk cId="1667462095" sldId="282"/>
        </pc:sldMkLst>
      </pc:sldChg>
      <pc:sldChg chg="modSp mod">
        <pc:chgData name="Paulo Germano" userId="b0821b61-2978-400e-b9b2-2fa886ae6e44" providerId="ADAL" clId="{53D9C76F-1250-46B0-BF35-C04B38CEC305}" dt="2025-01-16T19:18:40.067" v="90" actId="123"/>
        <pc:sldMkLst>
          <pc:docMk/>
          <pc:sldMk cId="3054086706" sldId="283"/>
        </pc:sldMkLst>
      </pc:sldChg>
      <pc:sldChg chg="modSp mod">
        <pc:chgData name="Paulo Germano" userId="b0821b61-2978-400e-b9b2-2fa886ae6e44" providerId="ADAL" clId="{53D9C76F-1250-46B0-BF35-C04B38CEC305}" dt="2025-01-16T19:08:47.734" v="79" actId="2711"/>
        <pc:sldMkLst>
          <pc:docMk/>
          <pc:sldMk cId="2191925619" sldId="284"/>
        </pc:sldMkLst>
      </pc:sldChg>
      <pc:sldChg chg="modSp mod">
        <pc:chgData name="Paulo Germano" userId="b0821b61-2978-400e-b9b2-2fa886ae6e44" providerId="ADAL" clId="{53D9C76F-1250-46B0-BF35-C04B38CEC305}" dt="2025-01-16T19:08:33.433" v="78" actId="2711"/>
        <pc:sldMkLst>
          <pc:docMk/>
          <pc:sldMk cId="69706996" sldId="289"/>
        </pc:sldMkLst>
      </pc:sldChg>
      <pc:sldChg chg="modSp add mod">
        <pc:chgData name="Paulo Germano" userId="b0821b61-2978-400e-b9b2-2fa886ae6e44" providerId="ADAL" clId="{53D9C76F-1250-46B0-BF35-C04B38CEC305}" dt="2025-01-16T19:18:12.903" v="87" actId="123"/>
        <pc:sldMkLst>
          <pc:docMk/>
          <pc:sldMk cId="1565042173" sldId="290"/>
        </pc:sldMkLst>
      </pc:sldChg>
      <pc:sldChg chg="addSp delSp modSp add mod modAnim">
        <pc:chgData name="Paulo Germano" userId="b0821b61-2978-400e-b9b2-2fa886ae6e44" providerId="ADAL" clId="{53D9C76F-1250-46B0-BF35-C04B38CEC305}" dt="2025-05-28T09:32:07.818" v="250"/>
        <pc:sldMkLst>
          <pc:docMk/>
          <pc:sldMk cId="2104945236" sldId="291"/>
        </pc:sldMkLst>
        <pc:spChg chg="mod">
          <ac:chgData name="Paulo Germano" userId="b0821b61-2978-400e-b9b2-2fa886ae6e44" providerId="ADAL" clId="{53D9C76F-1250-46B0-BF35-C04B38CEC305}" dt="2025-05-28T09:31:21.969" v="246" actId="20577"/>
          <ac:spMkLst>
            <pc:docMk/>
            <pc:sldMk cId="2104945236" sldId="291"/>
            <ac:spMk id="2" creationId="{388496AD-7097-534E-7CB8-58A808B6B33B}"/>
          </ac:spMkLst>
        </pc:spChg>
        <pc:spChg chg="add del mod">
          <ac:chgData name="Paulo Germano" userId="b0821b61-2978-400e-b9b2-2fa886ae6e44" providerId="ADAL" clId="{53D9C76F-1250-46B0-BF35-C04B38CEC305}" dt="2025-05-28T09:30:49.733" v="165" actId="478"/>
          <ac:spMkLst>
            <pc:docMk/>
            <pc:sldMk cId="2104945236" sldId="291"/>
            <ac:spMk id="5" creationId="{81CA454F-FBE0-7949-8820-C330228A3A53}"/>
          </ac:spMkLst>
        </pc:spChg>
        <pc:spChg chg="mod">
          <ac:chgData name="Paulo Germano" userId="b0821b61-2978-400e-b9b2-2fa886ae6e44" providerId="ADAL" clId="{53D9C76F-1250-46B0-BF35-C04B38CEC305}" dt="2025-05-28T09:31:30.974" v="249" actId="14100"/>
          <ac:spMkLst>
            <pc:docMk/>
            <pc:sldMk cId="2104945236" sldId="291"/>
            <ac:spMk id="8" creationId="{C85B2A73-FF33-8B48-AF8E-FD2D9CC48D20}"/>
          </ac:spMkLst>
        </pc:spChg>
        <pc:graphicFrameChg chg="del modGraphic">
          <ac:chgData name="Paulo Germano" userId="b0821b61-2978-400e-b9b2-2fa886ae6e44" providerId="ADAL" clId="{53D9C76F-1250-46B0-BF35-C04B38CEC305}" dt="2025-05-28T09:30:46.533" v="164" actId="478"/>
          <ac:graphicFrameMkLst>
            <pc:docMk/>
            <pc:sldMk cId="2104945236" sldId="291"/>
            <ac:graphicFrameMk id="3" creationId="{322EE318-22EC-6FF0-B503-D64ABD4B4CF4}"/>
          </ac:graphicFrameMkLst>
        </pc:graphicFrameChg>
        <pc:picChg chg="add mod">
          <ac:chgData name="Paulo Germano" userId="b0821b61-2978-400e-b9b2-2fa886ae6e44" providerId="ADAL" clId="{53D9C76F-1250-46B0-BF35-C04B38CEC305}" dt="2025-05-28T09:32:07.818" v="250"/>
          <ac:picMkLst>
            <pc:docMk/>
            <pc:sldMk cId="2104945236" sldId="291"/>
            <ac:picMk id="6" creationId="{AEF52AE7-040B-97F0-E372-7930D8A2BD00}"/>
          </ac:picMkLst>
        </pc:picChg>
      </pc:sldChg>
      <pc:sldChg chg="new del">
        <pc:chgData name="Paulo Germano" userId="b0821b61-2978-400e-b9b2-2fa886ae6e44" providerId="ADAL" clId="{53D9C76F-1250-46B0-BF35-C04B38CEC305}" dt="2025-05-28T09:29:46.746" v="145" actId="680"/>
        <pc:sldMkLst>
          <pc:docMk/>
          <pc:sldMk cId="2250146095" sldId="291"/>
        </pc:sldMkLst>
      </pc:sldChg>
      <pc:sldChg chg="addSp delSp modSp add del mod">
        <pc:chgData name="Paulo Germano" userId="b0821b61-2978-400e-b9b2-2fa886ae6e44" providerId="ADAL" clId="{53D9C76F-1250-46B0-BF35-C04B38CEC305}" dt="2025-01-29T18:38:51.759" v="108" actId="2890"/>
        <pc:sldMkLst>
          <pc:docMk/>
          <pc:sldMk cId="3418271772" sldId="29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3976AB79-C677-3DB7-78CF-9305D586148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113AB137-CEA6-0244-F12B-1ECC21172D0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pPr rtl="0"/>
            <a:fld id="{E4C2B448-DBF4-4ABD-AD15-4FEA9CE313A7}" type="datetime1">
              <a:rPr lang="pt-BR" smtClean="0"/>
              <a:t>28/05/2025</a:t>
            </a:fld>
            <a:endParaRPr lang="pt-BR" dirty="0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868EC96-C6CC-F2AF-D90F-143F4D20A07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dirty="0"/>
          </a:p>
        </p:txBody>
      </p:sp>
      <p:sp>
        <p:nvSpPr>
          <p:cNvPr id="5" name="Espaço Reservado para o Número do Slide 4">
            <a:extLst>
              <a:ext uri="{FF2B5EF4-FFF2-40B4-BE49-F238E27FC236}">
                <a16:creationId xmlns:a16="http://schemas.microsoft.com/office/drawing/2014/main" id="{94F8EC8D-EF88-0275-F75C-A789924433BA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EF757874-EF65-4B61-B062-40C932C8129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472027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2.png>
</file>

<file path=ppt/media/image3.jpe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lang="pt-BR" sz="1200"/>
            </a:lvl1pPr>
          </a:lstStyle>
          <a:p>
            <a:fld id="{00191449-37EC-422D-9443-DEAFEAD7FC9B}" type="datetime1">
              <a:rPr lang="pt-BR" smtClean="0"/>
              <a:pPr/>
              <a:t>28/05/2025</a:t>
            </a:fld>
            <a:endParaRPr lang="pt-BR" dirty="0"/>
          </a:p>
        </p:txBody>
      </p:sp>
      <p:sp>
        <p:nvSpPr>
          <p:cNvPr id="4" name="Espaço Reservado para Imagem do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5" name="Espaço Reservado para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>
            <a:defPPr>
              <a:defRPr lang="pt-BR"/>
            </a:def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lang="pt-BR" sz="1200"/>
            </a:lvl1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lang="pt-BR" sz="1200"/>
            </a:lvl1pPr>
          </a:lstStyle>
          <a:p>
            <a:pPr rtl="0"/>
            <a:fld id="{6937E2AA-278D-0B48-A5DE-00B1FC5BDAF9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665593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lang="pt-BR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noProof="0" smtClean="0"/>
              <a:t>1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426010460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10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9286434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653E1B-B242-96F7-79AB-4152402953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CF7E4E1D-0BF9-EFB3-A19A-77607B8E91C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A15541D7-A48F-202C-A840-B831E3A908E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74BA99E3-2A38-1033-069F-814C4CFD617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11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2555257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12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837830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noProof="0" smtClean="0"/>
              <a:t>2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5233992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3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0311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2D9030B-9F3B-3A77-EBCC-1086E4F0F7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18D6B117-305F-F188-A36F-C3A533095F3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4047AB09-C10E-E5A3-7232-496D088B83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0D15A0CF-CF9A-B9DF-C726-ACBEF4422F1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4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153423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5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72272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6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91638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7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0069323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A22897-DBEB-9809-859D-429AE76997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>
            <a:extLst>
              <a:ext uri="{FF2B5EF4-FFF2-40B4-BE49-F238E27FC236}">
                <a16:creationId xmlns:a16="http://schemas.microsoft.com/office/drawing/2014/main" id="{495CC31B-CDFE-9C86-FFDF-9A875E0B149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>
            <a:extLst>
              <a:ext uri="{FF2B5EF4-FFF2-40B4-BE49-F238E27FC236}">
                <a16:creationId xmlns:a16="http://schemas.microsoft.com/office/drawing/2014/main" id="{6770B003-1617-66C0-98C3-80E7427E33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>
            <a:extLst>
              <a:ext uri="{FF2B5EF4-FFF2-40B4-BE49-F238E27FC236}">
                <a16:creationId xmlns:a16="http://schemas.microsoft.com/office/drawing/2014/main" id="{2285A0DB-3AEE-C261-E624-24AC68A1797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8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30908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o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Notas 2"/>
          <p:cNvSpPr>
            <a:spLocks noGrp="1"/>
          </p:cNvSpPr>
          <p:nvPr>
            <p:ph type="body" idx="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4" name="Espaço Reservado para o Número do Slide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6937E2AA-278D-0B48-A5DE-00B1FC5BDAF9}" type="slidenum">
              <a:rPr lang="pt-BR" smtClean="0"/>
              <a:t>9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875888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mente o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Espaço Reservado para Imagem 8">
            <a:extLst>
              <a:ext uri="{FF2B5EF4-FFF2-40B4-BE49-F238E27FC236}">
                <a16:creationId xmlns:a16="http://schemas.microsoft.com/office/drawing/2014/main" id="{D56268A4-B555-72BE-6160-318763ECAA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7" name="Retângulo 6">
            <a:extLst>
              <a:ext uri="{FF2B5EF4-FFF2-40B4-BE49-F238E27FC236}">
                <a16:creationId xmlns:a16="http://schemas.microsoft.com/office/drawing/2014/main" id="{12D44DBA-D665-923B-A38C-C68A9C039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noProof="0" dirty="0"/>
          </a:p>
        </p:txBody>
      </p:sp>
      <p:sp>
        <p:nvSpPr>
          <p:cNvPr id="6" name="Título 1">
            <a:extLst>
              <a:ext uri="{FF2B5EF4-FFF2-40B4-BE49-F238E27FC236}">
                <a16:creationId xmlns:a16="http://schemas.microsoft.com/office/drawing/2014/main" id="{2E8C189B-2E00-67DA-E342-3440F5EBB4C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2286000"/>
            <a:ext cx="9144000" cy="2286000"/>
          </a:xfrm>
        </p:spPr>
        <p:txBody>
          <a:bodyPr rtlCol="0" anchor="ctr" anchorCtr="0">
            <a:noAutofit/>
          </a:bodyPr>
          <a:lstStyle>
            <a:lvl1pPr algn="ctr">
              <a:defRPr lang="pt-BR" sz="4400"/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</p:spTree>
    <p:extLst>
      <p:ext uri="{BB962C8B-B14F-4D97-AF65-F5344CB8AC3E}">
        <p14:creationId xmlns:p14="http://schemas.microsoft.com/office/powerpoint/2010/main" val="3424675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+ 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64">
            <a:extLst>
              <a:ext uri="{FF2B5EF4-FFF2-40B4-BE49-F238E27FC236}">
                <a16:creationId xmlns:a16="http://schemas.microsoft.com/office/drawing/2014/main" id="{7C62E1FE-8CAE-1FE1-6A91-DFE7F1D870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266219"/>
            <a:ext cx="10389243" cy="1424470"/>
          </a:xfrm>
        </p:spPr>
        <p:txBody>
          <a:bodyPr rtlCol="0" anchor="ctr" anchorCtr="0">
            <a:noAutofit/>
          </a:bodyPr>
          <a:lstStyle>
            <a:lvl1pPr>
              <a:defRPr lang="pt-BR" sz="3600"/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779325"/>
            <a:ext cx="3490732" cy="4297680"/>
          </a:xfrm>
        </p:spPr>
        <p:txBody>
          <a:bodyPr tIns="274320"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1pPr>
            <a:lvl2pPr marL="22860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2pPr>
            <a:lvl3pPr marL="68580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3pPr>
            <a:lvl4pPr marL="114300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4pPr>
            <a:lvl5pPr marL="160020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5pPr>
          </a:lstStyle>
          <a:p>
            <a:pPr lvl="0" rtl="0"/>
            <a:r>
              <a:rPr lang="pt-BR" noProof="0"/>
              <a:t>Clique para adicionar conteúdo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8" name="Espaço Reservado para Tabela 7">
            <a:extLst>
              <a:ext uri="{FF2B5EF4-FFF2-40B4-BE49-F238E27FC236}">
                <a16:creationId xmlns:a16="http://schemas.microsoft.com/office/drawing/2014/main" id="{423FEB60-8FB5-7F10-EDD7-8AB4B3139EF6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4502552" y="1779325"/>
            <a:ext cx="6724891" cy="4297680"/>
          </a:xfrm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noProof="0"/>
              <a:t>Clique no ícone para adicionar tabela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noProof="0" smtClean="0"/>
              <a:t>28/05/2025</a:t>
            </a:fld>
            <a:endParaRPr lang="pt-BR" noProof="0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808150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is Conteúdos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17">
            <a:extLst>
              <a:ext uri="{FF2B5EF4-FFF2-40B4-BE49-F238E27FC236}">
                <a16:creationId xmlns:a16="http://schemas.microsoft.com/office/drawing/2014/main" id="{32B61A96-5F36-8895-B920-FC12FD76D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8774BC39-6D56-474E-28BE-99260516AB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73070" y="914400"/>
            <a:ext cx="10045861" cy="1146680"/>
          </a:xfrm>
        </p:spPr>
        <p:txBody>
          <a:bodyPr rtlCol="0" anchor="b" anchorCtr="0">
            <a:noAutofit/>
          </a:bodyPr>
          <a:lstStyle>
            <a:lvl1pPr algn="ctr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23687" y="2288614"/>
            <a:ext cx="5382228" cy="3475578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0"/>
              </a:spcAft>
              <a:buNone/>
              <a:defRPr lang="pt-BR" sz="1800"/>
            </a:lvl1pPr>
            <a:lvl2pPr marL="685800">
              <a:spcBef>
                <a:spcPts val="600"/>
              </a:spcBef>
              <a:spcAft>
                <a:spcPts val="600"/>
              </a:spcAft>
              <a:defRPr lang="pt-BR" sz="1800"/>
            </a:lvl2pPr>
            <a:lvl3pPr marL="1143000">
              <a:spcBef>
                <a:spcPts val="600"/>
              </a:spcBef>
              <a:spcAft>
                <a:spcPts val="600"/>
              </a:spcAft>
              <a:defRPr lang="pt-BR" sz="1800"/>
            </a:lvl3pPr>
            <a:lvl4pPr marL="1600200">
              <a:spcBef>
                <a:spcPts val="600"/>
              </a:spcBef>
              <a:spcAft>
                <a:spcPts val="600"/>
              </a:spcAft>
              <a:defRPr lang="pt-BR" sz="1800"/>
            </a:lvl4pPr>
            <a:lvl5pPr marL="2057400">
              <a:spcBef>
                <a:spcPts val="600"/>
              </a:spcBef>
              <a:spcAft>
                <a:spcPts val="600"/>
              </a:spcAft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2DFB03A-367B-9ADA-8071-E22871EC115F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7451790" y="2288614"/>
            <a:ext cx="3108960" cy="3475578"/>
          </a:xfrm>
        </p:spPr>
        <p:txBody>
          <a:bodyPr tIns="91440" rtlCol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2pPr>
            <a:lvl3pPr marL="6858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28/05/2025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3770393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Espaço Reservado para Imagem 64">
            <a:extLst>
              <a:ext uri="{FF2B5EF4-FFF2-40B4-BE49-F238E27FC236}">
                <a16:creationId xmlns:a16="http://schemas.microsoft.com/office/drawing/2014/main" id="{55E792AE-CF37-9DD8-2703-49480775F0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44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0800000">
            <a:off x="0" y="0"/>
            <a:ext cx="12188825" cy="68580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33629"/>
            <a:ext cx="10515600" cy="1325563"/>
          </a:xfrm>
        </p:spPr>
        <p:txBody>
          <a:bodyPr rtlCol="0" anchor="b" anchorCtr="0">
            <a:noAutofit/>
          </a:bodyPr>
          <a:lstStyle>
            <a:lvl1pPr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8" name="Espaço Reservado para Tabela 7">
            <a:extLst>
              <a:ext uri="{FF2B5EF4-FFF2-40B4-BE49-F238E27FC236}">
                <a16:creationId xmlns:a16="http://schemas.microsoft.com/office/drawing/2014/main" id="{0CEAFE70-86D3-8690-31CA-F9A1FBA494D0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914400" y="1779325"/>
            <a:ext cx="10361676" cy="4297680"/>
          </a:xfrm>
        </p:spPr>
        <p:txBody>
          <a:bodyPr rtlCol="0"/>
          <a:lstStyle>
            <a:lvl1pPr>
              <a:defRPr lang="pt-BR"/>
            </a:lvl1pPr>
          </a:lstStyle>
          <a:p>
            <a:pPr rtl="0"/>
            <a:r>
              <a:rPr lang="pt-BR"/>
              <a:t>Clique no ícone para adicionar tabela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28/05/2025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6260992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13">
            <a:extLst>
              <a:ext uri="{FF2B5EF4-FFF2-40B4-BE49-F238E27FC236}">
                <a16:creationId xmlns:a16="http://schemas.microsoft.com/office/drawing/2014/main" id="{A1BB4149-7987-3EF4-952D-2271B4DD8A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07B335AD-7A4B-841B-52BC-8FF32D99D7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3799368" y="0"/>
            <a:ext cx="4593265" cy="685800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143375" y="92597"/>
            <a:ext cx="3905250" cy="3032567"/>
          </a:xfrm>
        </p:spPr>
        <p:txBody>
          <a:bodyPr rtlCol="0" anchor="b">
            <a:noAutofit/>
          </a:bodyPr>
          <a:lstStyle>
            <a:lvl1pPr algn="ctr">
              <a:defRPr lang="pt-BR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A13E19FD-68BB-0F8D-21CF-9E48B806073F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4143375" y="4004321"/>
            <a:ext cx="3905250" cy="27432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1800"/>
            </a:lvl1pPr>
            <a:lvl2pPr marL="457200" indent="0" algn="ctr">
              <a:buNone/>
              <a:defRPr lang="pt-BR"/>
            </a:lvl2pPr>
            <a:lvl3pPr marL="914400" indent="0" algn="ctr">
              <a:buNone/>
              <a:defRPr lang="pt-BR"/>
            </a:lvl3pPr>
            <a:lvl4pPr marL="1371600" indent="0" algn="ctr">
              <a:buNone/>
              <a:defRPr lang="pt-BR"/>
            </a:lvl4pPr>
            <a:lvl5pPr marL="1828800" indent="0" algn="ctr">
              <a:buNone/>
              <a:defRPr lang="pt-BR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</p:spTree>
    <p:extLst>
      <p:ext uri="{BB962C8B-B14F-4D97-AF65-F5344CB8AC3E}">
        <p14:creationId xmlns:p14="http://schemas.microsoft.com/office/powerpoint/2010/main" val="2162967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38">
            <a:extLst>
              <a:ext uri="{FF2B5EF4-FFF2-40B4-BE49-F238E27FC236}">
                <a16:creationId xmlns:a16="http://schemas.microsoft.com/office/drawing/2014/main" id="{31550E6E-10D6-E75A-F6B1-8800DAC2CB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7802" b="7802"/>
          <a:stretch>
            <a:fillRect/>
          </a:stretch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73038" y="1457865"/>
            <a:ext cx="3200400" cy="4580626"/>
          </a:xfrm>
        </p:spPr>
        <p:txBody>
          <a:bodyPr rtlCol="0" anchor="t">
            <a:noAutofit/>
          </a:bodyPr>
          <a:lstStyle>
            <a:lvl1pPr algn="ctr">
              <a:defRPr lang="pt-BR" sz="3600"/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772710C-A212-1B12-06CD-FA2A14F89D68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4796287" y="1457864"/>
            <a:ext cx="4986068" cy="4580627"/>
          </a:xfrm>
        </p:spPr>
        <p:txBody>
          <a:bodyPr tIns="45720" rtlCol="0" anchor="t" anchorCtr="0">
            <a:normAutofit/>
          </a:bodyPr>
          <a:lstStyle>
            <a:lvl1pPr marL="0" indent="0"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buNone/>
              <a:defRPr lang="pt-BR" sz="2400"/>
            </a:lvl1pPr>
            <a:lvl2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pt-BR" sz="2000"/>
            </a:lvl2pPr>
            <a:lvl3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pt-BR" sz="1800"/>
            </a:lvl3pPr>
            <a:lvl4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pt-BR" sz="1600"/>
            </a:lvl4pPr>
            <a:lvl5pPr>
              <a:lnSpc>
                <a:spcPct val="150000"/>
              </a:lnSpc>
              <a:spcBef>
                <a:spcPts val="1000"/>
              </a:spcBef>
              <a:spcAft>
                <a:spcPts val="1200"/>
              </a:spcAft>
              <a:defRPr lang="pt-BR" sz="1600"/>
            </a:lvl5pPr>
          </a:lstStyle>
          <a:p>
            <a:pPr lvl="0" rtl="0"/>
            <a:r>
              <a:rPr lang="pt-BR" noProof="0"/>
              <a:t>Clique para adicionar conteúdo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noProof="0" smtClean="0"/>
              <a:t>28/05/2025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143880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8">
            <a:extLst>
              <a:ext uri="{FF2B5EF4-FFF2-40B4-BE49-F238E27FC236}">
                <a16:creationId xmlns:a16="http://schemas.microsoft.com/office/drawing/2014/main" id="{61F88592-24FD-96EC-ADB3-C0B7682DF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Título 1">
            <a:extLst>
              <a:ext uri="{FF2B5EF4-FFF2-40B4-BE49-F238E27FC236}">
                <a16:creationId xmlns:a16="http://schemas.microsoft.com/office/drawing/2014/main" id="{076C4EAC-BBDE-1963-BD72-3BD2A47DC59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18259" y="798653"/>
            <a:ext cx="5166167" cy="5289630"/>
          </a:xfrm>
          <a:solidFill>
            <a:schemeClr val="bg1">
              <a:alpha val="95000"/>
            </a:schemeClr>
          </a:solidFill>
        </p:spPr>
        <p:txBody>
          <a:bodyPr lIns="274320" rIns="274320" rtlCol="0" anchor="ctr">
            <a:noAutofit/>
          </a:bodyPr>
          <a:lstStyle>
            <a:lvl1pPr algn="ctr">
              <a:defRPr lang="pt-BR" sz="4400"/>
            </a:lvl1pPr>
          </a:lstStyle>
          <a:p>
            <a:pPr rtl="0"/>
            <a:r>
              <a:rPr lang="pt-BR" noProof="0"/>
              <a:t>Clique para adicionar um título</a:t>
            </a:r>
          </a:p>
        </p:txBody>
      </p:sp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E592AF4F-2F83-7005-B3AC-6FCC7FB1914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84424" y="787077"/>
            <a:ext cx="5166167" cy="5289631"/>
          </a:xfrm>
          <a:solidFill>
            <a:schemeClr val="bg1">
              <a:alpha val="95000"/>
            </a:schemeClr>
          </a:solidFill>
        </p:spPr>
        <p:txBody>
          <a:bodyPr rtlCol="0">
            <a:noAutofit/>
          </a:bodyPr>
          <a:lstStyle>
            <a:lvl1pPr marL="342900" indent="-342900" algn="ctr">
              <a:buFont typeface="Arial" panose="020B0604020202020204" pitchFamily="34" charset="0"/>
              <a:buChar char="•"/>
              <a:defRPr lang="pt-BR" sz="200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 lang="pt-BR"/>
            </a:pPr>
            <a:r>
              <a:rPr lang="pt-BR" noProof="0"/>
              <a:t>Clique no ícone para adicionar uma imagem</a:t>
            </a:r>
            <a:endParaRPr lang="pt-BR" noProof="0" dirty="0"/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noProof="0" smtClean="0"/>
              <a:t>28/05/2025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3298420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subtítulo +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13">
            <a:extLst>
              <a:ext uri="{FF2B5EF4-FFF2-40B4-BE49-F238E27FC236}">
                <a16:creationId xmlns:a16="http://schemas.microsoft.com/office/drawing/2014/main" id="{BD017017-3234-8C24-B9FC-80FB1120D1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5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11" name="Retângulo 10">
            <a:extLst>
              <a:ext uri="{FF2B5EF4-FFF2-40B4-BE49-F238E27FC236}">
                <a16:creationId xmlns:a16="http://schemas.microsoft.com/office/drawing/2014/main" id="{CC226FA8-C264-7189-EEA0-526400907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296135" y="1124887"/>
            <a:ext cx="4480560" cy="2352356"/>
          </a:xfrm>
        </p:spPr>
        <p:txBody>
          <a:bodyPr rtlCol="0" anchor="b">
            <a:noAutofit/>
          </a:bodyPr>
          <a:lstStyle>
            <a:lvl1pPr algn="l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296135" y="3571197"/>
            <a:ext cx="4476967" cy="2123547"/>
          </a:xfrm>
        </p:spPr>
        <p:txBody>
          <a:bodyPr rtlCol="0">
            <a:noAutofit/>
          </a:bodyPr>
          <a:lstStyle>
            <a:lvl1pPr marL="0" indent="0" algn="l">
              <a:buNone/>
              <a:defRPr lang="pt-BR" sz="2800"/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AA872EE9-FDFB-95A7-3547-DCAA0B51FE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29545" y="1148037"/>
            <a:ext cx="4365199" cy="4546707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28/05/2025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241863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17">
            <a:extLst>
              <a:ext uri="{FF2B5EF4-FFF2-40B4-BE49-F238E27FC236}">
                <a16:creationId xmlns:a16="http://schemas.microsoft.com/office/drawing/2014/main" id="{28B211FD-99D2-B373-669F-6E0F8E5B33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88952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C4079EDA-1B98-E3C1-23AD-7FB6F39FE2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F657BD59-35CC-9BB3-8621-6FA3356F81A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16598" y="995425"/>
            <a:ext cx="8958805" cy="1077230"/>
          </a:xfrm>
        </p:spPr>
        <p:txBody>
          <a:bodyPr rtlCol="0" anchor="b" anchorCtr="0">
            <a:noAutofit/>
          </a:bodyPr>
          <a:lstStyle>
            <a:lvl1pPr algn="ctr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76BDAEBE-3A0C-BBCD-A1F0-E1F1E07000E1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1616599" y="2257061"/>
            <a:ext cx="8958804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1000"/>
              </a:spcBef>
              <a:spcAft>
                <a:spcPts val="1000"/>
              </a:spcAft>
              <a:buNone/>
              <a:defRPr lang="pt-BR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pt-BR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pt-BR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pt-BR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8C56EB0F-63C8-5F75-A333-3413A9DC6F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28/05/2025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4DE333-25B4-E092-1CC4-C3D20BA251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8F1AF200-E81F-A326-0EDB-4B93C71D9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5878947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+ Image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Espaço Reservado para Imagem 5">
            <a:extLst>
              <a:ext uri="{FF2B5EF4-FFF2-40B4-BE49-F238E27FC236}">
                <a16:creationId xmlns:a16="http://schemas.microsoft.com/office/drawing/2014/main" id="{236F3DDC-7FF8-F6A3-16EA-A01E7F795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flipH="1"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Título 33">
            <a:extLst>
              <a:ext uri="{FF2B5EF4-FFF2-40B4-BE49-F238E27FC236}">
                <a16:creationId xmlns:a16="http://schemas.microsoft.com/office/drawing/2014/main" id="{E728EBB2-9164-AC06-6682-9505D88F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 txBox="1">
            <a:spLocks/>
          </p:cNvSpPr>
          <p:nvPr userDrawn="1"/>
        </p:nvSpPr>
        <p:spPr>
          <a:xfrm>
            <a:off x="915924" y="777240"/>
            <a:ext cx="6115497" cy="5303520"/>
          </a:xfrm>
          <a:prstGeom prst="rect">
            <a:avLst/>
          </a:prstGeom>
          <a:solidFill>
            <a:schemeClr val="bg1">
              <a:alpha val="95000"/>
            </a:schemeClr>
          </a:solidFill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pt-BR"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16937" y="879674"/>
            <a:ext cx="5377406" cy="2550005"/>
          </a:xfrm>
        </p:spPr>
        <p:txBody>
          <a:bodyPr rtlCol="0" anchor="b" anchorCtr="0">
            <a:noAutofit/>
          </a:bodyPr>
          <a:lstStyle>
            <a:lvl1pPr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13" name="Espaço Reservado para Texto 12">
            <a:extLst>
              <a:ext uri="{FF2B5EF4-FFF2-40B4-BE49-F238E27FC236}">
                <a16:creationId xmlns:a16="http://schemas.microsoft.com/office/drawing/2014/main" id="{53BA3AA6-E309-C0C7-B2C6-3705384B706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417638" y="3576900"/>
            <a:ext cx="4126635" cy="2233613"/>
          </a:xfrm>
        </p:spPr>
        <p:txBody>
          <a:bodyPr rtlCol="0"/>
          <a:lstStyle>
            <a:lvl1pPr marL="0" indent="0">
              <a:buNone/>
              <a:defRPr lang="pt-BR"/>
            </a:lvl1pPr>
            <a:lvl2pPr marL="457200" indent="0">
              <a:buNone/>
              <a:defRPr lang="pt-BR"/>
            </a:lvl2pPr>
            <a:lvl3pPr marL="914400" indent="0">
              <a:buNone/>
              <a:defRPr lang="pt-BR"/>
            </a:lvl3pPr>
            <a:lvl4pPr marL="1371600" indent="0">
              <a:buNone/>
              <a:defRPr lang="pt-BR"/>
            </a:lvl4pPr>
            <a:lvl5pPr marL="1828800" indent="0">
              <a:buNone/>
              <a:defRPr lang="pt-BR"/>
            </a:lvl5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28/05/2025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8454381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5">
            <a:extLst>
              <a:ext uri="{FF2B5EF4-FFF2-40B4-BE49-F238E27FC236}">
                <a16:creationId xmlns:a16="http://schemas.microsoft.com/office/drawing/2014/main" id="{540E5FCC-3981-FB51-F0ED-B8BAB5C45A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3BCE2C9E-7BC3-0EB6-EBE4-26EE33A1F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269357" y="891251"/>
            <a:ext cx="9653286" cy="1158254"/>
          </a:xfrm>
        </p:spPr>
        <p:txBody>
          <a:bodyPr rtlCol="0" anchor="b" anchorCtr="0">
            <a:noAutofit/>
          </a:bodyPr>
          <a:lstStyle>
            <a:lvl1pPr algn="ctr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28/05/2025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ECB36301-48E6-AF64-5055-0CCA79474EAE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1400540" y="2257062"/>
            <a:ext cx="406271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pt-BR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pt-BR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pt-BR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pt-BR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12" name="Espaço Reservado para Conteúdo 2">
            <a:extLst>
              <a:ext uri="{FF2B5EF4-FFF2-40B4-BE49-F238E27FC236}">
                <a16:creationId xmlns:a16="http://schemas.microsoft.com/office/drawing/2014/main" id="{5F973906-E48D-CA3F-3E96-205D2E688DC5}"/>
              </a:ext>
            </a:extLst>
          </p:cNvPr>
          <p:cNvSpPr>
            <a:spLocks noGrp="1"/>
          </p:cNvSpPr>
          <p:nvPr>
            <p:ph sz="half" idx="14" hasCustomPrompt="1"/>
          </p:nvPr>
        </p:nvSpPr>
        <p:spPr>
          <a:xfrm>
            <a:off x="6588311" y="2257061"/>
            <a:ext cx="4203151" cy="3541853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pt-BR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pt-BR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pt-BR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pt-BR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5052907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is Conteúdos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Espaço Reservado para Imagem 44">
            <a:extLst>
              <a:ext uri="{FF2B5EF4-FFF2-40B4-BE49-F238E27FC236}">
                <a16:creationId xmlns:a16="http://schemas.microsoft.com/office/drawing/2014/main" id="{07AB38AA-85DC-3DF3-4ED4-B78FB670FF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9" name="Retângulo 8">
            <a:extLst>
              <a:ext uri="{FF2B5EF4-FFF2-40B4-BE49-F238E27FC236}">
                <a16:creationId xmlns:a16="http://schemas.microsoft.com/office/drawing/2014/main" id="{8F2DD44F-3200-BF06-94F9-C6A07EAD76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4400" y="777240"/>
            <a:ext cx="10361676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0C40C44A-93E6-6C58-5E88-AFDC594EC27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92361" y="777240"/>
            <a:ext cx="10007278" cy="1283843"/>
          </a:xfrm>
        </p:spPr>
        <p:txBody>
          <a:bodyPr rtlCol="0" anchor="b" anchorCtr="0">
            <a:noAutofit/>
          </a:bodyPr>
          <a:lstStyle>
            <a:lvl1pPr algn="ctr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C813049-5F46-053E-6279-8183259649A6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1447029" y="2261313"/>
            <a:ext cx="3275746" cy="3653350"/>
          </a:xfrm>
        </p:spPr>
        <p:txBody>
          <a:bodyPr rtlCol="0"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1pPr>
            <a:lvl2pPr marL="2286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2pPr>
            <a:lvl3pPr marL="9144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3pPr>
            <a:lvl4pPr marL="11430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4pPr>
            <a:lvl5pPr marL="1600200" indent="0">
              <a:lnSpc>
                <a:spcPct val="100000"/>
              </a:lnSpc>
              <a:spcBef>
                <a:spcPts val="1000"/>
              </a:spcBef>
              <a:spcAft>
                <a:spcPts val="600"/>
              </a:spcAft>
              <a:buNone/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6CFCEB5-4092-FD13-478E-51CD74FDB8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28/05/2025</a:t>
            </a:fld>
            <a:endParaRPr lang="pt-BR" dirty="0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D077A4D-E7C0-912D-293F-D93F0CB5C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7" name="Espaço Reservado para o Número do Slide 6">
            <a:extLst>
              <a:ext uri="{FF2B5EF4-FFF2-40B4-BE49-F238E27FC236}">
                <a16:creationId xmlns:a16="http://schemas.microsoft.com/office/drawing/2014/main" id="{CA6AA9E1-334B-5F8F-8A92-67DD095F7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  <p:sp>
        <p:nvSpPr>
          <p:cNvPr id="10" name="Espaço Reservado para Conteúdo 2">
            <a:extLst>
              <a:ext uri="{FF2B5EF4-FFF2-40B4-BE49-F238E27FC236}">
                <a16:creationId xmlns:a16="http://schemas.microsoft.com/office/drawing/2014/main" id="{C2AA9CA0-D45C-FE27-D4E4-DD219364E4FB}"/>
              </a:ext>
            </a:extLst>
          </p:cNvPr>
          <p:cNvSpPr>
            <a:spLocks noGrp="1"/>
          </p:cNvSpPr>
          <p:nvPr>
            <p:ph sz="half" idx="13" hasCustomPrompt="1"/>
          </p:nvPr>
        </p:nvSpPr>
        <p:spPr>
          <a:xfrm>
            <a:off x="5150734" y="2261313"/>
            <a:ext cx="5594236" cy="3653350"/>
          </a:xfrm>
        </p:spPr>
        <p:txBody>
          <a:bodyPr rtlCol="0">
            <a:normAutofit/>
          </a:bodyPr>
          <a:lstStyle>
            <a:lvl1pPr marL="0" indent="0">
              <a:spcBef>
                <a:spcPts val="600"/>
              </a:spcBef>
              <a:spcAft>
                <a:spcPts val="600"/>
              </a:spcAft>
              <a:buNone/>
              <a:defRPr lang="pt-BR" sz="1800"/>
            </a:lvl1pPr>
            <a:lvl2pPr marL="228600">
              <a:spcBef>
                <a:spcPts val="600"/>
              </a:spcBef>
              <a:spcAft>
                <a:spcPts val="600"/>
              </a:spcAft>
              <a:defRPr lang="pt-BR" sz="1800"/>
            </a:lvl2pPr>
            <a:lvl3pPr marL="685800">
              <a:spcBef>
                <a:spcPts val="600"/>
              </a:spcBef>
              <a:spcAft>
                <a:spcPts val="600"/>
              </a:spcAft>
              <a:defRPr lang="pt-BR" sz="1800"/>
            </a:lvl3pPr>
            <a:lvl4pPr marL="1143000">
              <a:spcBef>
                <a:spcPts val="600"/>
              </a:spcBef>
              <a:spcAft>
                <a:spcPts val="600"/>
              </a:spcAft>
              <a:defRPr lang="pt-BR" sz="1800"/>
            </a:lvl4pPr>
            <a:lvl5pPr marL="1600200">
              <a:spcBef>
                <a:spcPts val="600"/>
              </a:spcBef>
              <a:spcAft>
                <a:spcPts val="600"/>
              </a:spcAft>
              <a:defRPr lang="pt-BR" sz="1800"/>
            </a:lvl5pPr>
          </a:lstStyle>
          <a:p>
            <a:pPr lvl="0" rtl="0"/>
            <a:r>
              <a:rPr lang="pt-BR"/>
              <a:t>Clique para adicionar conteúdo</a:t>
            </a:r>
          </a:p>
          <a:p>
            <a:pPr lvl="1" rtl="0"/>
            <a:r>
              <a:rPr lang="pt-BR"/>
              <a:t>Segundo nível</a:t>
            </a:r>
          </a:p>
          <a:p>
            <a:pPr lvl="2" rtl="0"/>
            <a:r>
              <a:rPr lang="pt-BR"/>
              <a:t>Terceiro nível</a:t>
            </a:r>
          </a:p>
          <a:p>
            <a:pPr lvl="3" rtl="0"/>
            <a:r>
              <a:rPr lang="pt-BR"/>
              <a:t>Quarto nível</a:t>
            </a:r>
          </a:p>
          <a:p>
            <a:pPr lvl="4" rtl="0"/>
            <a:r>
              <a:rPr lang="pt-BR"/>
              <a:t>Quinto nível</a:t>
            </a:r>
          </a:p>
        </p:txBody>
      </p:sp>
    </p:spTree>
    <p:extLst>
      <p:ext uri="{BB962C8B-B14F-4D97-AF65-F5344CB8AC3E}">
        <p14:creationId xmlns:p14="http://schemas.microsoft.com/office/powerpoint/2010/main" val="6578526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+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Imagem 8">
            <a:extLst>
              <a:ext uri="{FF2B5EF4-FFF2-40B4-BE49-F238E27FC236}">
                <a16:creationId xmlns:a16="http://schemas.microsoft.com/office/drawing/2014/main" id="{F1219773-33FA-E4F9-4EAE-0764613F62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524" y="0"/>
            <a:ext cx="12188952" cy="6858000"/>
          </a:xfrm>
          <a:prstGeom prst="rect">
            <a:avLst/>
          </a:prstGeom>
        </p:spPr>
      </p:pic>
      <p:sp>
        <p:nvSpPr>
          <p:cNvPr id="8" name="Retângulo 7">
            <a:extLst>
              <a:ext uri="{FF2B5EF4-FFF2-40B4-BE49-F238E27FC236}">
                <a16:creationId xmlns:a16="http://schemas.microsoft.com/office/drawing/2014/main" id="{92817C37-9292-1CF3-6529-DEF7174273E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915924" y="777240"/>
            <a:ext cx="10360152" cy="5303520"/>
          </a:xfrm>
          <a:prstGeom prst="rect">
            <a:avLst/>
          </a:prstGeom>
          <a:solidFill>
            <a:schemeClr val="bg1">
              <a:alpha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pt-BR"/>
            </a:defPPr>
          </a:lstStyle>
          <a:p>
            <a:pPr algn="ctr" rtl="0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32772C41-A024-2F33-1F04-21E003FA729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061275" y="1134320"/>
            <a:ext cx="4803494" cy="1956122"/>
          </a:xfrm>
        </p:spPr>
        <p:txBody>
          <a:bodyPr rtlCol="0" anchor="b">
            <a:noAutofit/>
          </a:bodyPr>
          <a:lstStyle>
            <a:lvl1pPr algn="l">
              <a:defRPr lang="pt-BR" sz="3600"/>
            </a:lvl1pPr>
          </a:lstStyle>
          <a:p>
            <a:pPr rtl="0"/>
            <a:r>
              <a:rPr lang="pt-BR"/>
              <a:t>Clique para adicionar um título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3BC2DF-9C2A-052C-AD2C-0A8ABAA50374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061275" y="3418271"/>
            <a:ext cx="4803494" cy="2305409"/>
          </a:xfrm>
        </p:spPr>
        <p:txBody>
          <a:bodyPr rtlCol="0">
            <a:noAutofit/>
          </a:bodyPr>
          <a:lstStyle>
            <a:lvl1pPr marL="0" indent="0" algn="l">
              <a:spcAft>
                <a:spcPts val="1000"/>
              </a:spcAft>
              <a:buNone/>
              <a:defRPr lang="pt-BR" sz="1800"/>
            </a:lvl1pPr>
            <a:lvl2pPr marL="457200" indent="0" algn="ctr">
              <a:buNone/>
              <a:defRPr lang="pt-BR" sz="2000"/>
            </a:lvl2pPr>
            <a:lvl3pPr marL="914400" indent="0" algn="ctr">
              <a:buNone/>
              <a:defRPr lang="pt-BR" sz="1800"/>
            </a:lvl3pPr>
            <a:lvl4pPr marL="1371600" indent="0" algn="ctr">
              <a:buNone/>
              <a:defRPr lang="pt-BR" sz="1600"/>
            </a:lvl4pPr>
            <a:lvl5pPr marL="1828800" indent="0" algn="ctr">
              <a:buNone/>
              <a:defRPr lang="pt-BR" sz="1600"/>
            </a:lvl5pPr>
            <a:lvl6pPr marL="2286000" indent="0" algn="ctr">
              <a:buNone/>
              <a:defRPr lang="pt-BR" sz="1600"/>
            </a:lvl6pPr>
            <a:lvl7pPr marL="2743200" indent="0" algn="ctr">
              <a:buNone/>
              <a:defRPr lang="pt-BR" sz="1600"/>
            </a:lvl7pPr>
            <a:lvl8pPr marL="3200400" indent="0" algn="ctr">
              <a:buNone/>
              <a:defRPr lang="pt-BR" sz="1600"/>
            </a:lvl8pPr>
            <a:lvl9pPr marL="3657600" indent="0" algn="ctr">
              <a:buNone/>
              <a:defRPr lang="pt-BR" sz="1600"/>
            </a:lvl9pPr>
          </a:lstStyle>
          <a:p>
            <a:pPr lvl="0" rtl="0"/>
            <a:r>
              <a:rPr lang="pt-BR"/>
              <a:t>Clique para adicionar o texto</a:t>
            </a:r>
          </a:p>
        </p:txBody>
      </p:sp>
      <p:sp>
        <p:nvSpPr>
          <p:cNvPr id="12" name="Espaço Reservado para Imagem 11">
            <a:extLst>
              <a:ext uri="{FF2B5EF4-FFF2-40B4-BE49-F238E27FC236}">
                <a16:creationId xmlns:a16="http://schemas.microsoft.com/office/drawing/2014/main" id="{E5D7B0DF-23EB-406B-9FAA-0182626A919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08563" y="1146638"/>
            <a:ext cx="4389120" cy="4572000"/>
          </a:xfrm>
        </p:spPr>
        <p:txBody>
          <a:bodyPr rtlCol="0">
            <a:normAutofit/>
          </a:bodyPr>
          <a:lstStyle>
            <a:lvl1pPr marL="0" indent="0" algn="ctr">
              <a:buNone/>
              <a:defRPr lang="pt-BR" sz="2000"/>
            </a:lvl1pPr>
          </a:lstStyle>
          <a:p>
            <a:pPr rtl="0"/>
            <a:r>
              <a:rPr lang="pt-BR"/>
              <a:t>Clique no ícone para adicionar uma imagem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0070940-5919-2C95-2278-32E50BF14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D6D8061D-18C3-4F4F-85EF-561633F58754}" type="datetimeFigureOut">
              <a:rPr lang="pt-BR" smtClean="0"/>
              <a:t>28/05/2025</a:t>
            </a:fld>
            <a:endParaRPr lang="pt-BR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957D599-49CF-19FE-6D86-C5EDB765F4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endParaRPr lang="pt-BR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28931DF1-1C8D-86B9-BFDD-098FFC00F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defPPr>
              <a:defRPr lang="pt-BR"/>
            </a:defPPr>
          </a:lstStyle>
          <a:p>
            <a:pPr rtl="0"/>
            <a:fld id="{CBD12358-51D2-46B3-9BDE-DF29528B9454}" type="slidenum">
              <a:rPr lang="pt-BR" smtClean="0"/>
              <a:t>‹nº›</a:t>
            </a:fld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5637277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4FD97564-C310-6E8C-8689-CE18881B4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noProof="0"/>
              <a:t>Clique para editar o estilo de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FAD99FA-26D9-873B-BE7F-26FEC5C23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pt-BR"/>
            </a:defPPr>
          </a:lstStyle>
          <a:p>
            <a:pPr lvl="0" rtl="0"/>
            <a:r>
              <a:rPr lang="pt-BR" noProof="0"/>
              <a:t>Clique para editar o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319819E-0266-97DD-DFD1-BAAA06AE323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lang="pt-BR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D6D8061D-18C3-4F4F-85EF-561633F58754}" type="datetimeFigureOut">
              <a:rPr lang="pt-BR" noProof="0" smtClean="0"/>
              <a:t>28/05/2025</a:t>
            </a:fld>
            <a:endParaRPr lang="pt-BR" noProof="0" dirty="0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BFD19C9-01CE-9E2A-CDA5-C15940F055F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lang="pt-BR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endParaRPr lang="pt-BR" noProof="0" dirty="0"/>
          </a:p>
        </p:txBody>
      </p:sp>
      <p:sp>
        <p:nvSpPr>
          <p:cNvPr id="6" name="Espaço Reservado para o Número do Slide 5">
            <a:extLst>
              <a:ext uri="{FF2B5EF4-FFF2-40B4-BE49-F238E27FC236}">
                <a16:creationId xmlns:a16="http://schemas.microsoft.com/office/drawing/2014/main" id="{A1801085-7B28-048D-E3D3-9C3614268D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lang="pt-BR"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 rtl="0"/>
            <a:fld id="{CBD12358-51D2-46B3-9BDE-DF29528B9454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965934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60" r:id="rId2"/>
    <p:sldLayoutId id="2147483658" r:id="rId3"/>
    <p:sldLayoutId id="2147483659" r:id="rId4"/>
    <p:sldLayoutId id="2147483650" r:id="rId5"/>
    <p:sldLayoutId id="2147483652" r:id="rId6"/>
    <p:sldLayoutId id="2147483662" r:id="rId7"/>
    <p:sldLayoutId id="2147483663" r:id="rId8"/>
    <p:sldLayoutId id="2147483649" r:id="rId9"/>
    <p:sldLayoutId id="2147483666" r:id="rId10"/>
    <p:sldLayoutId id="2147483664" r:id="rId11"/>
    <p:sldLayoutId id="2147483665" r:id="rId12"/>
    <p:sldLayoutId id="2147483661" r:id="rId13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pt-BR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lang="pt-BR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lang="pt-BR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10.xml"/><Relationship Id="rId1" Type="http://schemas.openxmlformats.org/officeDocument/2006/relationships/video" Target="https://www.youtube.com/embed/BZRflCU7V8U?feature=oembed" TargetMode="External"/><Relationship Id="rId4" Type="http://schemas.openxmlformats.org/officeDocument/2006/relationships/image" Target="../media/image17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legislacao.planalto.gov.br/legisla/legislacao.nsf/Viw_Identificacao/lei%2014.479-2022?OpenDocument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s://www2.camara.leg.br/legin/fed/decret/2018/decreto-9373-11-maio-2018-786674-publicacaooriginal-155545-pe.html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A0034E89-1952-5288-08A0-70A4A73BE3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8259" y="798653"/>
            <a:ext cx="5166167" cy="5289630"/>
          </a:xfrm>
        </p:spPr>
        <p:txBody>
          <a:bodyPr rtlCol="0" anchor="ctr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b="1" dirty="0">
                <a:solidFill>
                  <a:schemeClr val="accent6">
                    <a:lumMod val="50000"/>
                    <a:lumOff val="50000"/>
                  </a:schemeClr>
                </a:solidFill>
              </a:rPr>
              <a:t>ITCD</a:t>
            </a:r>
            <a:br>
              <a:rPr lang="pt-BR" dirty="0">
                <a:solidFill>
                  <a:schemeClr val="accent6">
                    <a:lumMod val="50000"/>
                    <a:lumOff val="50000"/>
                  </a:schemeClr>
                </a:solidFill>
              </a:rPr>
            </a:br>
            <a:r>
              <a:rPr lang="pt-BR" b="1" dirty="0">
                <a:solidFill>
                  <a:schemeClr val="accent6">
                    <a:lumMod val="50000"/>
                    <a:lumOff val="50000"/>
                  </a:schemeClr>
                </a:solidFill>
                <a:effectLst/>
              </a:rPr>
              <a:t>Instituto Tecnológico Conexão Digital </a:t>
            </a:r>
            <a:endParaRPr lang="pt-BR" dirty="0">
              <a:solidFill>
                <a:schemeClr val="accent6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8" name="Imagem 7" descr="Prato com bolo&#10;&#10;Descrição gerada automaticamente com confiança média">
            <a:extLst>
              <a:ext uri="{FF2B5EF4-FFF2-40B4-BE49-F238E27FC236}">
                <a16:creationId xmlns:a16="http://schemas.microsoft.com/office/drawing/2014/main" id="{A86E2E12-6BA3-46A3-EEDE-936F6F656C8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51" r="16446" b="2"/>
          <a:stretch/>
        </p:blipFill>
        <p:spPr>
          <a:xfrm>
            <a:off x="6084424" y="787077"/>
            <a:ext cx="5166167" cy="528963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709451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7545968-70F7-0180-6448-3547E442EF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219"/>
            <a:ext cx="10389243" cy="1424470"/>
          </a:xfrm>
          <a:noFill/>
        </p:spPr>
        <p:txBody>
          <a:bodyPr rtlCol="0" anchor="ctr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 dirty="0">
                <a:latin typeface="Aharoni" panose="02010803020104030203" pitchFamily="2" charset="-79"/>
                <a:cs typeface="Aharoni" panose="02010803020104030203" pitchFamily="2" charset="-79"/>
              </a:rPr>
              <a:t>Indicadores e Metas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215CE58D-2739-522B-7C3A-6A7C985360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79325"/>
            <a:ext cx="3490732" cy="4297680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b="1" dirty="0"/>
              <a:t>O projeto possui metas de doação e computadores, pessoas capacitadas, eventos de conscientização ambiental e destinação de material ambientalmente correta. </a:t>
            </a:r>
          </a:p>
        </p:txBody>
      </p:sp>
      <p:graphicFrame>
        <p:nvGraphicFramePr>
          <p:cNvPr id="3" name="Espaço Reservado para Tabela 2">
            <a:extLst>
              <a:ext uri="{FF2B5EF4-FFF2-40B4-BE49-F238E27FC236}">
                <a16:creationId xmlns:a16="http://schemas.microsoft.com/office/drawing/2014/main" id="{F01CF5D3-D3B1-1944-CFDF-D8EE11DE42AA}"/>
              </a:ext>
            </a:extLst>
          </p:cNvPr>
          <p:cNvGraphicFramePr>
            <a:graphicFrameLocks noGrp="1"/>
          </p:cNvGraphicFramePr>
          <p:nvPr>
            <p:ph type="tbl" sz="quarter" idx="13"/>
            <p:extLst>
              <p:ext uri="{D42A27DB-BD31-4B8C-83A1-F6EECF244321}">
                <p14:modId xmlns:p14="http://schemas.microsoft.com/office/powerpoint/2010/main" val="890995556"/>
              </p:ext>
            </p:extLst>
          </p:nvPr>
        </p:nvGraphicFramePr>
        <p:xfrm>
          <a:off x="5707380" y="1440180"/>
          <a:ext cx="3878006" cy="3662872"/>
        </p:xfrm>
        <a:graphic>
          <a:graphicData uri="http://schemas.openxmlformats.org/drawingml/2006/table">
            <a:tbl>
              <a:tblPr firstRow="1" bandRow="1">
                <a:tableStyleId>{912C8C85-51F0-491E-9774-3900AFEF0FD7}</a:tableStyleId>
              </a:tblPr>
              <a:tblGrid>
                <a:gridCol w="1477249">
                  <a:extLst>
                    <a:ext uri="{9D8B030D-6E8A-4147-A177-3AD203B41FA5}">
                      <a16:colId xmlns:a16="http://schemas.microsoft.com/office/drawing/2014/main" val="127040821"/>
                    </a:ext>
                  </a:extLst>
                </a:gridCol>
                <a:gridCol w="1459919">
                  <a:extLst>
                    <a:ext uri="{9D8B030D-6E8A-4147-A177-3AD203B41FA5}">
                      <a16:colId xmlns:a16="http://schemas.microsoft.com/office/drawing/2014/main" val="149845700"/>
                    </a:ext>
                  </a:extLst>
                </a:gridCol>
                <a:gridCol w="940838">
                  <a:extLst>
                    <a:ext uri="{9D8B030D-6E8A-4147-A177-3AD203B41FA5}">
                      <a16:colId xmlns:a16="http://schemas.microsoft.com/office/drawing/2014/main" val="3119692462"/>
                    </a:ext>
                  </a:extLst>
                </a:gridCol>
              </a:tblGrid>
              <a:tr h="393888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b="1" dirty="0">
                          <a:latin typeface="+mn-lt"/>
                        </a:rPr>
                        <a:t>Métrica</a:t>
                      </a:r>
                      <a:endParaRPr lang="pt-BR" b="1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b="1">
                          <a:latin typeface="+mn-lt"/>
                        </a:rPr>
                        <a:t>Medida</a:t>
                      </a:r>
                      <a:endParaRPr lang="pt-BR" b="1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b="1">
                          <a:latin typeface="+mn-lt"/>
                        </a:rPr>
                        <a:t>Meta</a:t>
                      </a:r>
                      <a:endParaRPr lang="pt-BR" b="1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298013591"/>
                  </a:ext>
                </a:extLst>
              </a:tr>
              <a:tr h="902972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sz="1400" b="0" dirty="0">
                          <a:latin typeface="+mn-lt"/>
                        </a:rPr>
                        <a:t>Equipamentos recondicionados</a:t>
                      </a:r>
                      <a:endParaRPr lang="pt-BR" sz="1400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sz="1400" b="0" dirty="0">
                          <a:latin typeface="+mn-lt"/>
                        </a:rPr>
                        <a:t>Quantidade de computadores</a:t>
                      </a:r>
                      <a:endParaRPr lang="pt-BR" sz="1400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sz="1400" b="0" dirty="0">
                          <a:latin typeface="+mn-lt"/>
                        </a:rPr>
                        <a:t>2900</a:t>
                      </a:r>
                      <a:endParaRPr lang="pt-BR" sz="1400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873867931"/>
                  </a:ext>
                </a:extLst>
              </a:tr>
              <a:tr h="694594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sz="1400" b="0" dirty="0">
                          <a:latin typeface="+mn-lt"/>
                        </a:rPr>
                        <a:t>Pessoa capacitadas</a:t>
                      </a:r>
                      <a:endParaRPr lang="pt-BR" sz="1400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sz="1400" b="0" dirty="0">
                          <a:latin typeface="+mn-lt"/>
                        </a:rPr>
                        <a:t>Quantidade </a:t>
                      </a:r>
                      <a:r>
                        <a:rPr lang="pt-BR" sz="1400" b="0">
                          <a:latin typeface="+mn-lt"/>
                        </a:rPr>
                        <a:t>de pessoas capacitadas</a:t>
                      </a:r>
                      <a:endParaRPr lang="pt-BR" sz="1400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sz="1400" b="0" dirty="0">
                          <a:latin typeface="+mn-lt"/>
                        </a:rPr>
                        <a:t>1600</a:t>
                      </a:r>
                      <a:endParaRPr lang="pt-BR" sz="1400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85209771"/>
                  </a:ext>
                </a:extLst>
              </a:tr>
              <a:tr h="694594"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sz="1400" b="0" dirty="0">
                          <a:latin typeface="+mn-lt"/>
                        </a:rPr>
                        <a:t>Destinação ambientalmente correta</a:t>
                      </a:r>
                      <a:endParaRPr lang="pt-BR" sz="1400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sz="1400" b="0" dirty="0">
                          <a:latin typeface="+mn-lt"/>
                        </a:rPr>
                        <a:t>Tonelada</a:t>
                      </a:r>
                      <a:endParaRPr lang="pt-BR" sz="1400" b="0" i="0" dirty="0">
                        <a:latin typeface="+mn-lt"/>
                      </a:endParaRPr>
                    </a:p>
                  </a:txBody>
                  <a:tcPr anchor="ctr"/>
                </a:tc>
                <a:tc>
                  <a:txBody>
                    <a:bodyPr/>
                    <a:lstStyle>
                      <a:defPPr>
                        <a:defRPr lang="pt-BR"/>
                      </a:defPPr>
                    </a:lstStyle>
                    <a:p>
                      <a:pPr algn="ctr" rtl="0"/>
                      <a:r>
                        <a:rPr lang="pt-BR" sz="1400" b="0" dirty="0">
                          <a:latin typeface="+mn-lt"/>
                        </a:rPr>
                        <a:t>20</a:t>
                      </a:r>
                      <a:endParaRPr lang="pt-BR" sz="1400" b="0" i="0" dirty="0">
                        <a:latin typeface="+mn-lt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61031278"/>
                  </a:ext>
                </a:extLst>
              </a:tr>
              <a:tr h="902972">
                <a:tc>
                  <a:txBody>
                    <a:bodyPr/>
                    <a:lstStyle/>
                    <a:p>
                      <a:pPr algn="ctr" rtl="0"/>
                      <a:r>
                        <a:rPr lang="pt-BR" sz="1400" b="0" i="0" dirty="0">
                          <a:latin typeface="+mn-lt"/>
                        </a:rPr>
                        <a:t>Campanha de conscientização ambiental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BR" sz="1400" b="0" i="0" dirty="0">
                          <a:latin typeface="+mn-lt"/>
                        </a:rPr>
                        <a:t>Quantidade de eventos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rtl="0"/>
                      <a:r>
                        <a:rPr lang="pt-BR" sz="1400" b="0" i="0" dirty="0">
                          <a:latin typeface="+mn-lt"/>
                        </a:rPr>
                        <a:t>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32103947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566979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4F8082A-5989-AA69-999A-70357687AA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8496AD-7097-534E-7CB8-58A808B6B3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6219"/>
            <a:ext cx="10389243" cy="1424470"/>
          </a:xfrm>
          <a:noFill/>
        </p:spPr>
        <p:txBody>
          <a:bodyPr rtlCol="0" anchor="ctr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 dirty="0">
                <a:latin typeface="Aharoni" panose="02010803020104030203" pitchFamily="2" charset="-79"/>
                <a:cs typeface="Aharoni" panose="02010803020104030203" pitchFamily="2" charset="-79"/>
              </a:rPr>
              <a:t>VÍDEO DO PROJETO</a:t>
            </a:r>
          </a:p>
        </p:txBody>
      </p:sp>
      <p:sp>
        <p:nvSpPr>
          <p:cNvPr id="8" name="Espaço Reservado para Conteúdo 7">
            <a:extLst>
              <a:ext uri="{FF2B5EF4-FFF2-40B4-BE49-F238E27FC236}">
                <a16:creationId xmlns:a16="http://schemas.microsoft.com/office/drawing/2014/main" id="{C85B2A73-FF33-8B48-AF8E-FD2D9CC48D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779325"/>
            <a:ext cx="3490732" cy="806559"/>
          </a:xfrm>
          <a:noFill/>
        </p:spPr>
        <p:txBody>
          <a:bodyPr vert="horz" lIns="91440" tIns="45720" rIns="91440" bIns="45720" rtlCol="0" anchor="t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b="1" dirty="0"/>
              <a:t>Vídeo com apresentação do projeto</a:t>
            </a:r>
          </a:p>
        </p:txBody>
      </p:sp>
      <p:pic>
        <p:nvPicPr>
          <p:cNvPr id="6" name="Mídia Online 5" title="MCTIC CRC Edicao C 01 Completa">
            <a:hlinkClick r:id="" action="ppaction://media"/>
            <a:extLst>
              <a:ext uri="{FF2B5EF4-FFF2-40B4-BE49-F238E27FC236}">
                <a16:creationId xmlns:a16="http://schemas.microsoft.com/office/drawing/2014/main" id="{AEF52AE7-040B-97F0-E372-7930D8A2BD00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22225" y="0"/>
            <a:ext cx="1214755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4945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8BAC361-0D7A-DC05-86B5-6DD77D322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3375" y="92598"/>
            <a:ext cx="3905250" cy="2306474"/>
          </a:xfrm>
          <a:noFill/>
        </p:spPr>
        <p:txBody>
          <a:bodyPr rtlCol="0" anchor="b"/>
          <a:lstStyle>
            <a:defPPr>
              <a:defRPr lang="pt-BR"/>
            </a:defPPr>
          </a:lstStyle>
          <a:p>
            <a:pPr rtl="0"/>
            <a:r>
              <a:rPr lang="pt-BR" dirty="0">
                <a:latin typeface="Aharoni" panose="02010803020104030203" pitchFamily="2" charset="-79"/>
                <a:cs typeface="Aharoni" panose="02010803020104030203" pitchFamily="2" charset="-79"/>
              </a:rPr>
              <a:t>Obrigado!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E98EFF-197D-3136-70B9-7BBD30A4893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4143375" y="3125164"/>
            <a:ext cx="3905250" cy="2743200"/>
          </a:xfrm>
          <a:noFill/>
        </p:spPr>
        <p:txBody>
          <a:bodyPr rtlCol="0" anchor="t">
            <a:normAutofit fontScale="85000" lnSpcReduction="20000"/>
          </a:bodyPr>
          <a:lstStyle>
            <a:defPPr>
              <a:defRPr lang="pt-BR"/>
            </a:defPPr>
          </a:lstStyle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pt-BR" sz="18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Cada doação é um passo a mais na construção de um futuro mais justo e conectado. O ITCD agradece por sua contribuição e por acreditar na força transformadora da tecnologia.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pt-BR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Transforme Vidas!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Juntos, fazemos a diferença.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r>
              <a:rPr lang="pt-BR" kern="100" dirty="0"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Email: </a:t>
            </a: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crc.itcd@gmail.com</a:t>
            </a:r>
          </a:p>
          <a:p>
            <a:pPr>
              <a:lnSpc>
                <a:spcPct val="115000"/>
              </a:lnSpc>
              <a:spcAft>
                <a:spcPts val="800"/>
              </a:spcAft>
            </a:pPr>
            <a:endParaRPr lang="pt-B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>
              <a:lnSpc>
                <a:spcPct val="115000"/>
              </a:lnSpc>
              <a:spcAft>
                <a:spcPts val="800"/>
              </a:spcAft>
            </a:pPr>
            <a:endParaRPr lang="pt-B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115671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3C2181D-911C-1343-7267-E35AC86CCA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3038" y="1457865"/>
            <a:ext cx="3200400" cy="4580626"/>
          </a:xfrm>
          <a:noFill/>
        </p:spPr>
        <p:txBody>
          <a:bodyPr rtlCol="0" anchor="t">
            <a:noAutofit/>
          </a:bodyPr>
          <a:lstStyle>
            <a:defPPr>
              <a:defRPr lang="pt-BR"/>
            </a:defPPr>
          </a:lstStyle>
          <a:p>
            <a:pPr rtl="0"/>
            <a:r>
              <a:rPr lang="pt-BR" dirty="0">
                <a:latin typeface="Aharoni" panose="02010803020104030203" pitchFamily="2" charset="-79"/>
                <a:cs typeface="Aharoni" panose="02010803020104030203" pitchFamily="2" charset="-79"/>
              </a:rPr>
              <a:t>CRC - ITCD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BEA8735-F1DC-1DE6-0A38-429B2F660F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96287" y="1457864"/>
            <a:ext cx="4986068" cy="4580627"/>
          </a:xfrm>
          <a:noFill/>
        </p:spPr>
        <p:txBody>
          <a:bodyPr rtlCol="0" anchor="t">
            <a:normAutofit lnSpcReduction="10000"/>
          </a:bodyPr>
          <a:lstStyle>
            <a:defPPr>
              <a:defRPr lang="pt-BR"/>
            </a:defPPr>
          </a:lstStyle>
          <a:p>
            <a:pPr rtl="0"/>
            <a:r>
              <a:rPr lang="pt-BR" b="1" dirty="0"/>
              <a:t>O ITCD</a:t>
            </a:r>
          </a:p>
          <a:p>
            <a:pPr rtl="0"/>
            <a:r>
              <a:rPr lang="pt-BR" b="1" dirty="0"/>
              <a:t>Termo de colaboração com MCOM</a:t>
            </a:r>
          </a:p>
          <a:p>
            <a:pPr rtl="0"/>
            <a:r>
              <a:rPr lang="pt-BR" b="1" dirty="0"/>
              <a:t>Processo</a:t>
            </a:r>
          </a:p>
          <a:p>
            <a:pPr rtl="0"/>
            <a:r>
              <a:rPr lang="pt-BR" b="1" dirty="0"/>
              <a:t>Legislação</a:t>
            </a:r>
          </a:p>
          <a:p>
            <a:pPr rtl="0"/>
            <a:r>
              <a:rPr lang="pt-BR" b="1" dirty="0"/>
              <a:t>Como Doar</a:t>
            </a:r>
          </a:p>
          <a:p>
            <a:pPr rtl="0"/>
            <a:r>
              <a:rPr lang="pt-BR" b="1" dirty="0"/>
              <a:t>Agradecimento</a:t>
            </a:r>
          </a:p>
        </p:txBody>
      </p:sp>
    </p:spTree>
    <p:extLst>
      <p:ext uri="{BB962C8B-B14F-4D97-AF65-F5344CB8AC3E}">
        <p14:creationId xmlns:p14="http://schemas.microsoft.com/office/powerpoint/2010/main" val="2070817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35F5E3-2B1C-7C0A-8581-67A9052D1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1077230"/>
          </a:xfrm>
          <a:noFill/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>
                <a:latin typeface="Aharoni" panose="02010803020104030203" pitchFamily="2" charset="-79"/>
                <a:cs typeface="Aharoni" panose="02010803020104030203" pitchFamily="2" charset="-79"/>
              </a:rPr>
              <a:t>ITCD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A33159-D030-2F82-A142-F75940728319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16075" y="2257425"/>
            <a:ext cx="8000198" cy="3541713"/>
          </a:xfrm>
          <a:noFill/>
        </p:spPr>
        <p:txBody>
          <a:bodyPr vert="horz" lIns="91440" tIns="45720" rIns="91440" bIns="45720" rtlCol="0" anchor="t">
            <a:normAutofit fontScale="77500" lnSpcReduction="20000"/>
          </a:bodyPr>
          <a:lstStyle>
            <a:defPPr>
              <a:defRPr lang="pt-BR"/>
            </a:defPPr>
          </a:lstStyle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pt-B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Instituto tecnológico conexão digital – ITCD, é uma instituição jurídica de direito privado sem fins lucrativos, instituída sob a forma de associação, de caráter social, científico e tecnológico, com sede na cidade em Salvador - BA, com atuação nacional em suas áreas de atuação.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pt-B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 Instituto Tecnológico Conexão Digital tem como principal objetivo promover o desenvolvimento social por meio da tecnologia, do empreendedorismo, do trabalho e da gestão. Buscamos contribuir para a inclusão social, fortalecimento e sustentabilidade dos empreendimentos de pequeno porte, além de elevar o capital humano. Nosso compromisso é impulsionar o progresso da sociedade, capacitando indivíduos e organizações para enfrentar os desafios contemporâneos e prosperar em um mundo cada vez mais tecnológico e interconectado.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pt-B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O ITCD é uma instituição atenta às novas tendências tanto tecnológicas, sociais e ambientais, neste sentido os projetos executados possuem foco nestas tendências que se tornaram pilares de todas as ações do ITCD. Um de seus projetos é o Centro de recondicionamento de computadores – CRC.</a:t>
            </a:r>
          </a:p>
        </p:txBody>
      </p:sp>
    </p:spTree>
    <p:extLst>
      <p:ext uri="{BB962C8B-B14F-4D97-AF65-F5344CB8AC3E}">
        <p14:creationId xmlns:p14="http://schemas.microsoft.com/office/powerpoint/2010/main" val="16674620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F12174A-3BD3-5D17-F8A5-8BECABA0E5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523D4E5-3814-3644-DCEE-BB3B9940BF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1077230"/>
          </a:xfrm>
          <a:noFill/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>
                <a:latin typeface="Aharoni" panose="02010803020104030203" pitchFamily="2" charset="-79"/>
                <a:cs typeface="Aharoni" panose="02010803020104030203" pitchFamily="2" charset="-79"/>
              </a:rPr>
              <a:t>MCOM e ITCD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8CA0B13-367C-B0AC-B1B2-827BD312BF10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1616075" y="2257425"/>
            <a:ext cx="7628703" cy="3541713"/>
          </a:xfrm>
          <a:noFill/>
        </p:spPr>
        <p:txBody>
          <a:bodyPr vert="horz" lIns="91440" tIns="45720" rIns="91440" bIns="45720" rtlCol="0" anchor="t">
            <a:normAutofit fontScale="85000" lnSpcReduction="10000"/>
          </a:bodyPr>
          <a:lstStyle>
            <a:defPPr>
              <a:defRPr lang="pt-BR"/>
            </a:defPPr>
          </a:lstStyle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pt-B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TERMO DE COLABORAÇÃO - TRANSFEREGOV.BR Nº 971747/2024</a:t>
            </a:r>
            <a:endParaRPr lang="pt-BR" sz="1800" kern="100" dirty="0">
              <a:effectLst/>
              <a:latin typeface="Aptos" panose="020B0004020202020204" pitchFamily="34" charset="0"/>
              <a:ea typeface="Aptos" panose="020B0004020202020204" pitchFamily="34" charset="0"/>
              <a:cs typeface="Times New Roman" panose="02020603050405020304" pitchFamily="18" charset="0"/>
            </a:endParaRP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 Instituto Tecnológico Conexão Digital (ITCD), em parceria com o Ministério das Comunicações, através do Termo de Colaboração nº 971747/2024, desenvolve o Centro de Recondicionamento de Computadores (CRC), um projeto que faz parte do programa Computadores para Inclusão. Nossa missão é transformar equipamentos eletrônicos em desuso em oportunidades para promover a inclusão digital e a educação em todo o Brasil.</a:t>
            </a:r>
          </a:p>
          <a:p>
            <a:pPr algn="just">
              <a:lnSpc>
                <a:spcPct val="115000"/>
              </a:lnSpc>
              <a:spcAft>
                <a:spcPts val="800"/>
              </a:spcAft>
            </a:pPr>
            <a:r>
              <a:rPr lang="pt-B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Objetivo</a:t>
            </a: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 Nosso objetivo é captar doações de equipamentos em desuso, como computadores, máquinas, materiais inservíveis e até mesmo veículos antigos, para recondicioná-los. Esses itens, quando possível, serão recondicionados e em seguida doados a escolas públicas indicadas pelo Ministério das Comunicações, promovendo o acesso à tecnologia e reduzindo o impacto ambiental causado pelo descarte inadequado.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3BC3403-59A6-0D03-10B6-3508C39DEF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44778" y="935520"/>
            <a:ext cx="1700931" cy="2493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504217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4ABE40-AA00-F366-A36A-B3F1AADBF0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6598" y="995425"/>
            <a:ext cx="8958805" cy="1077230"/>
          </a:xfrm>
        </p:spPr>
        <p:txBody>
          <a:bodyPr rtlCol="0" anchor="b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dirty="0">
                <a:latin typeface="Aharoni" panose="02010803020104030203" pitchFamily="2" charset="-79"/>
                <a:cs typeface="Aharoni" panose="02010803020104030203" pitchFamily="2" charset="-79"/>
              </a:rPr>
              <a:t>Entendendo o processo</a:t>
            </a:r>
          </a:p>
        </p:txBody>
      </p:sp>
      <p:pic>
        <p:nvPicPr>
          <p:cNvPr id="6" name="Espaço Reservado para Imagem 5">
            <a:extLst>
              <a:ext uri="{FF2B5EF4-FFF2-40B4-BE49-F238E27FC236}">
                <a16:creationId xmlns:a16="http://schemas.microsoft.com/office/drawing/2014/main" id="{FA44C5A8-C09F-060C-1EFC-DD298F4DF94C}"/>
              </a:ext>
            </a:extLst>
          </p:cNvPr>
          <p:cNvPicPr>
            <a:picLocks noGrp="1" noChangeAspect="1"/>
          </p:cNvPicPr>
          <p:nvPr>
            <p:ph sz="half" idx="14"/>
          </p:nvPr>
        </p:nvPicPr>
        <p:blipFill>
          <a:blip r:embed="rId3"/>
          <a:srcRect t="6555" b="6555"/>
          <a:stretch/>
        </p:blipFill>
        <p:spPr>
          <a:xfrm>
            <a:off x="2316479" y="2072655"/>
            <a:ext cx="7916023" cy="3129591"/>
          </a:xfrm>
          <a:noFill/>
        </p:spPr>
      </p:pic>
    </p:spTree>
    <p:extLst>
      <p:ext uri="{BB962C8B-B14F-4D97-AF65-F5344CB8AC3E}">
        <p14:creationId xmlns:p14="http://schemas.microsoft.com/office/powerpoint/2010/main" val="10080375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A9874B-BCA9-8420-1595-EDD1865A09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357" y="891251"/>
            <a:ext cx="9653286" cy="1158254"/>
          </a:xfrm>
          <a:noFill/>
        </p:spPr>
        <p:txBody>
          <a:bodyPr rtlCol="0"/>
          <a:lstStyle>
            <a:defPPr>
              <a:defRPr lang="pt-BR"/>
            </a:defPPr>
          </a:lstStyle>
          <a:p>
            <a:pPr rtl="0"/>
            <a:r>
              <a:rPr lang="pt-BR" dirty="0">
                <a:latin typeface="Aharoni" panose="02010803020104030203" pitchFamily="2" charset="-79"/>
                <a:cs typeface="Aharoni" panose="02010803020104030203" pitchFamily="2" charset="-79"/>
              </a:rPr>
              <a:t>Legislação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8A5FD2B-E3E5-1C2B-0151-21F216B14A33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1400540" y="2257062"/>
            <a:ext cx="4062711" cy="3541853"/>
          </a:xfrm>
          <a:noFill/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lvl="0">
              <a:lnSpc>
                <a:spcPct val="115000"/>
              </a:lnSpc>
              <a:spcAft>
                <a:spcPts val="800"/>
              </a:spcAft>
              <a:buSzPts val="1000"/>
              <a:tabLst>
                <a:tab pos="457200" algn="l"/>
              </a:tabLst>
            </a:pPr>
            <a:r>
              <a:rPr lang="pt-BR" sz="1800" b="1" u="sng" kern="100" dirty="0">
                <a:solidFill>
                  <a:srgbClr val="467886"/>
                </a:solidFill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  <a:hlinkClick r:id="rId3"/>
              </a:rPr>
              <a:t>LEI Nº 14.479, DE 21 DE DEZEMBRO DE 2022</a:t>
            </a:r>
            <a:r>
              <a:rPr lang="pt-BR" sz="1800" b="1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, </a:t>
            </a:r>
            <a:r>
              <a:rPr lang="pt-BR" sz="1800" kern="100" dirty="0">
                <a:effectLst/>
                <a:latin typeface="Aptos" panose="020B0004020202020204" pitchFamily="34" charset="0"/>
                <a:ea typeface="Aptos" panose="020B0004020202020204" pitchFamily="34" charset="0"/>
                <a:cs typeface="Times New Roman" panose="02020603050405020304" pitchFamily="18" charset="0"/>
              </a:rPr>
              <a:t>que Institui a Política Nacional de Desfazimento e Recondicionamento de Equipamentos Eletroeletrônicos e dispõe sobre o Programa Computadores para Inclusão;</a:t>
            </a:r>
          </a:p>
          <a:p>
            <a:pPr rtl="0"/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CFBB810-3430-2C29-1AA0-9744AA0A1AA3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6588311" y="2257061"/>
            <a:ext cx="4203151" cy="3541853"/>
          </a:xfrm>
          <a:noFill/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r>
              <a:rPr lang="pt-BR" b="0" i="0" u="none" strike="noStrike" dirty="0">
                <a:solidFill>
                  <a:srgbClr val="4007A2"/>
                </a:solidFill>
                <a:effectLst/>
                <a:latin typeface="-apple-system"/>
                <a:hlinkClick r:id="rId4"/>
              </a:rPr>
              <a:t>O Decreto nº 9.373, de 11 de maio de 2018, </a:t>
            </a:r>
            <a:r>
              <a:rPr lang="pt-BR" dirty="0">
                <a:solidFill>
                  <a:srgbClr val="111111"/>
                </a:solidFill>
                <a:latin typeface="-apple-system"/>
              </a:rPr>
              <a:t>que dispõe sobre a alienação, a cessão, a transferência, a destinação e a disposição final ambientalmente adequadas de bens móveis no âmbito da administração pública federal direta, autárquica e fundacional. O </a:t>
            </a:r>
            <a:r>
              <a:rPr lang="pt-BR" b="0" i="0" dirty="0">
                <a:solidFill>
                  <a:srgbClr val="111111"/>
                </a:solidFill>
                <a:effectLst/>
                <a:latin typeface="-apple-system"/>
              </a:rPr>
              <a:t>decreto estabelece os procedimentos, os critérios e as responsabilidades para a gestão desses bens, visando a racionalização do uso, a redução de custos e a preservação do meio ambiente.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4205954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14C27C8-165C-5513-DB4B-9D840097C5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61" y="777240"/>
            <a:ext cx="10007278" cy="1283843"/>
          </a:xfrm>
          <a:noFill/>
        </p:spPr>
        <p:txBody>
          <a:bodyPr rtlCol="0" anchor="b"/>
          <a:lstStyle>
            <a:defPPr>
              <a:defRPr lang="pt-BR"/>
            </a:defPPr>
          </a:lstStyle>
          <a:p>
            <a:pPr rtl="0"/>
            <a:r>
              <a:rPr lang="pt-BR" dirty="0">
                <a:latin typeface="Aharoni" panose="02010803020104030203" pitchFamily="2" charset="-79"/>
                <a:cs typeface="Aharoni" panose="02010803020104030203" pitchFamily="2" charset="-79"/>
              </a:rPr>
              <a:t>O que doar?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ACE640F-7F5A-BDB7-205D-765FA80B679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029" y="2261313"/>
            <a:ext cx="3275746" cy="3653350"/>
          </a:xfrm>
          <a:noFill/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Equipamentos eletroeletrônicos</a:t>
            </a:r>
          </a:p>
          <a:p>
            <a:pPr rtl="0"/>
            <a:r>
              <a:rPr lang="pt-BR" dirty="0"/>
              <a:t>Computadores, notebooks, celulares, tablets</a:t>
            </a:r>
          </a:p>
          <a:p>
            <a:pPr rtl="0"/>
            <a:r>
              <a:rPr lang="pt-BR" dirty="0"/>
              <a:t>Móveis, mesas, cadeiras</a:t>
            </a:r>
          </a:p>
          <a:p>
            <a:pPr rtl="0"/>
            <a:r>
              <a:rPr lang="pt-BR" dirty="0"/>
              <a:t>Carros, caminhões, ônibus</a:t>
            </a:r>
          </a:p>
          <a:p>
            <a:pPr rtl="0"/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83302BFD-960F-CBB3-E984-CDC12813A10C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51438" y="2260600"/>
            <a:ext cx="5592762" cy="3654425"/>
          </a:xfrm>
          <a:noFill/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algn="just" rtl="0"/>
            <a:r>
              <a:rPr lang="pt-BR" dirty="0"/>
              <a:t>O material que puder ser recondicionado, será descaracterizado e reinstalado sistema operacionai de forma que ele possa ser reutilizado para as escolas públicas.</a:t>
            </a:r>
          </a:p>
          <a:p>
            <a:pPr algn="just" rtl="0"/>
            <a:r>
              <a:rPr lang="pt-BR" dirty="0"/>
              <a:t>O material que não for possível de recondicionamento será separado e reaproveitado em outro finalidade.</a:t>
            </a:r>
          </a:p>
          <a:p>
            <a:pPr algn="just" rtl="0"/>
            <a:r>
              <a:rPr lang="pt-BR" dirty="0"/>
              <a:t>O que não for aproveitado será separado e dado a destinação ambientalmente correta.</a:t>
            </a:r>
          </a:p>
        </p:txBody>
      </p:sp>
    </p:spTree>
    <p:extLst>
      <p:ext uri="{BB962C8B-B14F-4D97-AF65-F5344CB8AC3E}">
        <p14:creationId xmlns:p14="http://schemas.microsoft.com/office/powerpoint/2010/main" val="3054086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073F6C-2388-6810-D095-E0C48D45BA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3DCFAD8-89F6-B3D4-5C12-78BAAE479C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61" y="777240"/>
            <a:ext cx="10007278" cy="1283843"/>
          </a:xfrm>
          <a:noFill/>
        </p:spPr>
        <p:txBody>
          <a:bodyPr rtlCol="0" anchor="b"/>
          <a:lstStyle>
            <a:defPPr>
              <a:defRPr lang="pt-BR"/>
            </a:defPPr>
          </a:lstStyle>
          <a:p>
            <a:pPr rtl="0"/>
            <a:r>
              <a:rPr lang="pt-BR" dirty="0">
                <a:latin typeface="Aharoni" panose="02010803020104030203" pitchFamily="2" charset="-79"/>
                <a:cs typeface="Aharoni" panose="02010803020104030203" pitchFamily="2" charset="-79"/>
              </a:rPr>
              <a:t>Para quem doar?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B32C6E6-8E66-2521-7F20-94B2727153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029" y="2261313"/>
            <a:ext cx="3275746" cy="558087"/>
          </a:xfrm>
          <a:noFill/>
        </p:spPr>
        <p:txBody>
          <a:bodyPr rtlCol="0">
            <a:normAutofit fontScale="70000" lnSpcReduction="20000"/>
          </a:bodyPr>
          <a:lstStyle>
            <a:defPPr>
              <a:defRPr lang="pt-BR"/>
            </a:defPPr>
          </a:lstStyle>
          <a:p>
            <a:pPr rtl="0"/>
            <a:r>
              <a:rPr lang="pt-BR" b="1" dirty="0"/>
              <a:t>Atualmente a doações podem ser feitas para escolas públicas municipais e estaduais.</a:t>
            </a:r>
          </a:p>
          <a:p>
            <a:pPr rtl="0"/>
            <a:endParaRPr lang="pt-BR" dirty="0"/>
          </a:p>
          <a:p>
            <a:pPr rtl="0"/>
            <a:endParaRPr lang="pt-BR" dirty="0"/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4F421FC2-586C-7A34-8BFA-23F0E3965F0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5151438" y="2260600"/>
            <a:ext cx="5592762" cy="3654425"/>
          </a:xfrm>
          <a:noFill/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b="1" dirty="0"/>
              <a:t>O cursos são realizados para alunos de diversas faixa etárias:</a:t>
            </a:r>
          </a:p>
          <a:p>
            <a:pPr rtl="0"/>
            <a:r>
              <a:rPr lang="pt-BR" dirty="0"/>
              <a:t>Crianças, Jovens, adultos e idosos.</a:t>
            </a:r>
          </a:p>
          <a:p>
            <a:pPr rtl="0"/>
            <a:r>
              <a:rPr lang="pt-BR" b="1" dirty="0"/>
              <a:t>Crianças</a:t>
            </a:r>
            <a:r>
              <a:rPr lang="pt-BR" dirty="0"/>
              <a:t>: Pensamento lógico matemático</a:t>
            </a:r>
          </a:p>
          <a:p>
            <a:pPr rtl="0"/>
            <a:r>
              <a:rPr lang="pt-BR" b="1" dirty="0"/>
              <a:t>Jovens e adultos</a:t>
            </a:r>
            <a:r>
              <a:rPr lang="pt-BR" dirty="0"/>
              <a:t>: Cursos técnicos</a:t>
            </a:r>
          </a:p>
          <a:p>
            <a:pPr rtl="0"/>
            <a:r>
              <a:rPr lang="pt-BR" b="1" dirty="0"/>
              <a:t>Idosos</a:t>
            </a:r>
            <a:r>
              <a:rPr lang="pt-BR" dirty="0"/>
              <a:t>: Inclusão tecnológica </a:t>
            </a:r>
          </a:p>
        </p:txBody>
      </p:sp>
      <p:pic>
        <p:nvPicPr>
          <p:cNvPr id="8" name="Imagem 7">
            <a:extLst>
              <a:ext uri="{FF2B5EF4-FFF2-40B4-BE49-F238E27FC236}">
                <a16:creationId xmlns:a16="http://schemas.microsoft.com/office/drawing/2014/main" id="{07808280-D790-BCBE-D3B8-967C6837AC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28660" y="942975"/>
            <a:ext cx="2168488" cy="1368557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0576581-D49A-7F74-11D9-472786EF22D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29600" y="3992469"/>
            <a:ext cx="2460888" cy="1821590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267573D7-3EA0-2C8B-279E-6D58CCD0BF2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1512" y="2819400"/>
            <a:ext cx="3362530" cy="217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7069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ítulo 9">
            <a:extLst>
              <a:ext uri="{FF2B5EF4-FFF2-40B4-BE49-F238E27FC236}">
                <a16:creationId xmlns:a16="http://schemas.microsoft.com/office/drawing/2014/main" id="{8C61CC16-17FE-0648-0F43-EAF814B69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2361" y="777240"/>
            <a:ext cx="10007278" cy="1283843"/>
          </a:xfrm>
        </p:spPr>
        <p:txBody>
          <a:bodyPr rtlCol="0" anchor="b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dirty="0">
                <a:latin typeface="Aharoni" panose="02010803020104030203" pitchFamily="2" charset="-79"/>
                <a:cs typeface="Aharoni" panose="02010803020104030203" pitchFamily="2" charset="-79"/>
              </a:rPr>
              <a:t>Capacitações</a:t>
            </a:r>
          </a:p>
        </p:txBody>
      </p:sp>
      <p:sp>
        <p:nvSpPr>
          <p:cNvPr id="14" name="Subtítulo 13">
            <a:extLst>
              <a:ext uri="{FF2B5EF4-FFF2-40B4-BE49-F238E27FC236}">
                <a16:creationId xmlns:a16="http://schemas.microsoft.com/office/drawing/2014/main" id="{43EF6EE1-731F-12B6-CB93-FA4A14E509F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447029" y="2261313"/>
            <a:ext cx="3275746" cy="3653350"/>
          </a:xfrm>
        </p:spPr>
        <p:txBody>
          <a:bodyPr rtlCol="0">
            <a:normAutofit/>
          </a:bodyPr>
          <a:lstStyle>
            <a:defPPr>
              <a:defRPr lang="pt-BR"/>
            </a:defPPr>
          </a:lstStyle>
          <a:p>
            <a:pPr rtl="0"/>
            <a:r>
              <a:rPr lang="pt-BR" dirty="0"/>
              <a:t>As capacitações serão realizadas em formato presencial na sede do ITCD e nas escolas indicadas por representantes dele.</a:t>
            </a:r>
          </a:p>
          <a:p>
            <a:pPr rtl="0"/>
            <a:endParaRPr lang="pt-BR" dirty="0"/>
          </a:p>
          <a:p>
            <a:pPr rtl="0"/>
            <a:r>
              <a:rPr lang="pt-BR" dirty="0"/>
              <a:t>A capacitações poderão ser realizadas em formato EAD através de um portal indicado pelo área pedagógica do ITCD. 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AFCD93F1-A2DD-3FA4-7951-B756867BA6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8400" y="2061083"/>
            <a:ext cx="4139782" cy="3389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1925619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do">
  <a:themeElements>
    <a:clrScheme name="TM10081922">
      <a:dk1>
        <a:srgbClr val="000000"/>
      </a:dk1>
      <a:lt1>
        <a:srgbClr val="FFFFFF"/>
      </a:lt1>
      <a:dk2>
        <a:srgbClr val="435369"/>
      </a:dk2>
      <a:lt2>
        <a:srgbClr val="E7E5E5"/>
      </a:lt2>
      <a:accent1>
        <a:srgbClr val="F2E5D8"/>
      </a:accent1>
      <a:accent2>
        <a:srgbClr val="8C3A27"/>
      </a:accent2>
      <a:accent3>
        <a:srgbClr val="F0C8BC"/>
      </a:accent3>
      <a:accent4>
        <a:srgbClr val="D9A390"/>
      </a:accent4>
      <a:accent5>
        <a:srgbClr val="FFF6F4"/>
      </a:accent5>
      <a:accent6>
        <a:srgbClr val="183F1E"/>
      </a:accent6>
      <a:hlink>
        <a:srgbClr val="467886"/>
      </a:hlink>
      <a:folHlink>
        <a:srgbClr val="96607D"/>
      </a:folHlink>
    </a:clrScheme>
    <a:fontScheme name="Custom 100">
      <a:majorFont>
        <a:latin typeface="Tisa Offc Serif Pro"/>
        <a:ea typeface=""/>
        <a:cs typeface=""/>
      </a:majorFont>
      <a:minorFont>
        <a:latin typeface="Quire Sans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_72342488_TF10081922_Win32" id="{C560124B-D810-48AE-B931-D656043DEE7D}" vid="{C457C295-50FD-4507-A844-15529A81CD6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FAF1DBB7-4BA2-49E3-BEC8-A38406CA50E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FB2D96AF-4C9E-4DD0-A165-CD22BB87D09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A349358-775F-4CF9-9AE6-33A7901637EF}">
  <ds:schemaRefs>
    <ds:schemaRef ds:uri="http://purl.org/dc/dcmitype/"/>
    <ds:schemaRef ds:uri="http://purl.org/dc/terms/"/>
    <ds:schemaRef ds:uri="230e9df3-be65-4c73-a93b-d1236ebd677e"/>
    <ds:schemaRef ds:uri="http://schemas.microsoft.com/sharepoint/v3"/>
    <ds:schemaRef ds:uri="http://schemas.microsoft.com/office/infopath/2007/PartnerControls"/>
    <ds:schemaRef ds:uri="http://schemas.openxmlformats.org/package/2006/metadata/core-properties"/>
    <ds:schemaRef ds:uri="71af3243-3dd4-4a8d-8c0d-dd76da1f02a5"/>
    <ds:schemaRef ds:uri="http://schemas.microsoft.com/office/2006/documentManagement/types"/>
    <ds:schemaRef ds:uri="http://purl.org/dc/elements/1.1/"/>
    <ds:schemaRef ds:uri="16c05727-aa75-4e4a-9b5f-8a80a1165891"/>
    <ds:schemaRef ds:uri="http://schemas.microsoft.com/office/2006/metadata/properties"/>
    <ds:schemaRef ds:uri="http://www.w3.org/XML/1998/namespac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{F41897F6-98D8-4742-A94E-4B776FB55281}tf10081922_win32</Template>
  <TotalTime>3004</TotalTime>
  <Words>759</Words>
  <Application>Microsoft Office PowerPoint</Application>
  <PresentationFormat>Widescreen</PresentationFormat>
  <Paragraphs>75</Paragraphs>
  <Slides>12</Slides>
  <Notes>12</Notes>
  <HiddenSlides>0</HiddenSlides>
  <MMClips>1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20" baseType="lpstr">
      <vt:lpstr>Aharoni</vt:lpstr>
      <vt:lpstr>-apple-system</vt:lpstr>
      <vt:lpstr>Aptos</vt:lpstr>
      <vt:lpstr>Arial</vt:lpstr>
      <vt:lpstr>Calibri</vt:lpstr>
      <vt:lpstr>Quire Sans Pro Light</vt:lpstr>
      <vt:lpstr>Tisa Offc Serif Pro</vt:lpstr>
      <vt:lpstr>Personalizado</vt:lpstr>
      <vt:lpstr>ITCD Instituto Tecnológico Conexão Digital </vt:lpstr>
      <vt:lpstr>CRC - ITCD</vt:lpstr>
      <vt:lpstr>ITCD</vt:lpstr>
      <vt:lpstr>MCOM e ITCD</vt:lpstr>
      <vt:lpstr>Entendendo o processo</vt:lpstr>
      <vt:lpstr>Legislação</vt:lpstr>
      <vt:lpstr>O que doar?</vt:lpstr>
      <vt:lpstr>Para quem doar?</vt:lpstr>
      <vt:lpstr>Capacitações</vt:lpstr>
      <vt:lpstr>Indicadores e Metas</vt:lpstr>
      <vt:lpstr>VÍDEO DO PROJETO</vt:lpstr>
      <vt:lpstr>Obrigado!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Paulo Germano</dc:creator>
  <cp:lastModifiedBy>Paulo Germano</cp:lastModifiedBy>
  <cp:revision>1</cp:revision>
  <cp:lastPrinted>2025-01-16T19:17:43Z</cp:lastPrinted>
  <dcterms:created xsi:type="dcterms:W3CDTF">2025-01-08T14:10:52Z</dcterms:created>
  <dcterms:modified xsi:type="dcterms:W3CDTF">2025-05-28T09:32:18Z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